
<file path=[Content_Types].xml><?xml version="1.0" encoding="utf-8"?>
<Types xmlns="http://schemas.openxmlformats.org/package/2006/content-types">
  <Default Extension="jfif" ContentType="image/jpeg"/>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p:sldMasterIdLst>
    <p:sldMasterId id="2147483972" r:id="rId1"/>
  </p:sldMasterIdLst>
  <p:notesMasterIdLst>
    <p:notesMasterId r:id="rId51"/>
  </p:notesMasterIdLst>
  <p:handoutMasterIdLst>
    <p:handoutMasterId r:id="rId52"/>
  </p:handoutMasterIdLst>
  <p:sldIdLst>
    <p:sldId id="257" r:id="rId2"/>
    <p:sldId id="299" r:id="rId3"/>
    <p:sldId id="258" r:id="rId4"/>
    <p:sldId id="259" r:id="rId5"/>
    <p:sldId id="260" r:id="rId6"/>
    <p:sldId id="261" r:id="rId7"/>
    <p:sldId id="262" r:id="rId8"/>
    <p:sldId id="302" r:id="rId9"/>
    <p:sldId id="306" r:id="rId10"/>
    <p:sldId id="307" r:id="rId11"/>
    <p:sldId id="308" r:id="rId12"/>
    <p:sldId id="264" r:id="rId13"/>
    <p:sldId id="303" r:id="rId14"/>
    <p:sldId id="266" r:id="rId15"/>
    <p:sldId id="267" r:id="rId16"/>
    <p:sldId id="309" r:id="rId17"/>
    <p:sldId id="268" r:id="rId18"/>
    <p:sldId id="314" r:id="rId19"/>
    <p:sldId id="269" r:id="rId20"/>
    <p:sldId id="311" r:id="rId21"/>
    <p:sldId id="270" r:id="rId22"/>
    <p:sldId id="271" r:id="rId23"/>
    <p:sldId id="294" r:id="rId24"/>
    <p:sldId id="312" r:id="rId25"/>
    <p:sldId id="313" r:id="rId26"/>
    <p:sldId id="296" r:id="rId27"/>
    <p:sldId id="297" r:id="rId28"/>
    <p:sldId id="298" r:id="rId29"/>
    <p:sldId id="272" r:id="rId30"/>
    <p:sldId id="275" r:id="rId31"/>
    <p:sldId id="276" r:id="rId32"/>
    <p:sldId id="277" r:id="rId33"/>
    <p:sldId id="278" r:id="rId34"/>
    <p:sldId id="279" r:id="rId35"/>
    <p:sldId id="280" r:id="rId36"/>
    <p:sldId id="281" r:id="rId37"/>
    <p:sldId id="282" r:id="rId38"/>
    <p:sldId id="283" r:id="rId39"/>
    <p:sldId id="284" r:id="rId40"/>
    <p:sldId id="285" r:id="rId41"/>
    <p:sldId id="286" r:id="rId42"/>
    <p:sldId id="287" r:id="rId43"/>
    <p:sldId id="288" r:id="rId44"/>
    <p:sldId id="289" r:id="rId45"/>
    <p:sldId id="290" r:id="rId46"/>
    <p:sldId id="291" r:id="rId47"/>
    <p:sldId id="292" r:id="rId48"/>
    <p:sldId id="293" r:id="rId49"/>
    <p:sldId id="300" r:id="rId50"/>
  </p:sldIdLst>
  <p:sldSz cx="9144000" cy="6858000" type="screen4x3"/>
  <p:notesSz cx="6858000" cy="91440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0B1F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603" autoAdjust="0"/>
    <p:restoredTop sz="94505" autoAdjust="0"/>
  </p:normalViewPr>
  <p:slideViewPr>
    <p:cSldViewPr>
      <p:cViewPr varScale="1">
        <p:scale>
          <a:sx n="72" d="100"/>
          <a:sy n="72" d="100"/>
        </p:scale>
        <p:origin x="1200" y="78"/>
      </p:cViewPr>
      <p:guideLst>
        <p:guide orient="horz" pos="2160"/>
        <p:guide pos="2880"/>
      </p:guideLst>
    </p:cSldViewPr>
  </p:slideViewPr>
  <p:outlineViewPr>
    <p:cViewPr>
      <p:scale>
        <a:sx n="33" d="100"/>
        <a:sy n="33" d="100"/>
      </p:scale>
      <p:origin x="0" y="33036"/>
    </p:cViewPr>
  </p:outlineViewPr>
  <p:notesTextViewPr>
    <p:cViewPr>
      <p:scale>
        <a:sx n="1" d="1"/>
        <a:sy n="1" d="1"/>
      </p:scale>
      <p:origin x="0" y="0"/>
    </p:cViewPr>
  </p:notesTextViewPr>
  <p:notesViewPr>
    <p:cSldViewPr>
      <p:cViewPr varScale="1">
        <p:scale>
          <a:sx n="51" d="100"/>
          <a:sy n="51" d="100"/>
        </p:scale>
        <p:origin x="-2910" y="-10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5A50B20-8621-4651-BEE8-AD62B9521853}" type="doc">
      <dgm:prSet loTypeId="urn:microsoft.com/office/officeart/2008/layout/VerticalCurvedList" loCatId="list" qsTypeId="urn:microsoft.com/office/officeart/2005/8/quickstyle/simple1" qsCatId="simple" csTypeId="urn:microsoft.com/office/officeart/2005/8/colors/colorful4" csCatId="colorful"/>
      <dgm:spPr/>
      <dgm:t>
        <a:bodyPr/>
        <a:lstStyle/>
        <a:p>
          <a:endParaRPr lang="en-US"/>
        </a:p>
      </dgm:t>
    </dgm:pt>
    <dgm:pt modelId="{641DB738-C400-4AC4-B15F-B920CEF29F05}">
      <dgm:prSet custT="1"/>
      <dgm:spPr/>
      <dgm:t>
        <a:bodyPr/>
        <a:lstStyle/>
        <a:p>
          <a:r>
            <a:rPr lang="en-US" sz="2400" b="0" i="0" dirty="0">
              <a:latin typeface="Vindra"/>
            </a:rPr>
            <a:t>Population growth rate</a:t>
          </a:r>
          <a:endParaRPr lang="en-US" sz="2400" dirty="0">
            <a:latin typeface="Vindra"/>
          </a:endParaRPr>
        </a:p>
      </dgm:t>
    </dgm:pt>
    <dgm:pt modelId="{D7049475-9D3C-4E1C-A719-09A41D802E03}" type="parTrans" cxnId="{33E75CB5-119F-4C99-9450-5382569DC885}">
      <dgm:prSet/>
      <dgm:spPr/>
      <dgm:t>
        <a:bodyPr/>
        <a:lstStyle/>
        <a:p>
          <a:endParaRPr lang="en-US"/>
        </a:p>
      </dgm:t>
    </dgm:pt>
    <dgm:pt modelId="{38F4A61A-8123-4C79-AA4A-30B3BB42A38A}" type="sibTrans" cxnId="{33E75CB5-119F-4C99-9450-5382569DC885}">
      <dgm:prSet/>
      <dgm:spPr/>
      <dgm:t>
        <a:bodyPr/>
        <a:lstStyle/>
        <a:p>
          <a:endParaRPr lang="en-US"/>
        </a:p>
      </dgm:t>
    </dgm:pt>
    <dgm:pt modelId="{BB900CEB-2C69-4941-B106-F19450310D58}">
      <dgm:prSet custT="1"/>
      <dgm:spPr/>
      <dgm:t>
        <a:bodyPr/>
        <a:lstStyle/>
        <a:p>
          <a:r>
            <a:rPr lang="en-US" sz="2400" b="0" i="0" dirty="0">
              <a:latin typeface="Vindra"/>
            </a:rPr>
            <a:t>Development of community</a:t>
          </a:r>
          <a:endParaRPr lang="en-US" sz="2400" dirty="0">
            <a:latin typeface="Vindra"/>
          </a:endParaRPr>
        </a:p>
      </dgm:t>
    </dgm:pt>
    <dgm:pt modelId="{8B8BE883-8AF9-4494-9892-69FA8CF27DE3}" type="parTrans" cxnId="{7D64CE0D-0617-47D8-848A-3DB3CBD7EE22}">
      <dgm:prSet/>
      <dgm:spPr/>
      <dgm:t>
        <a:bodyPr/>
        <a:lstStyle/>
        <a:p>
          <a:endParaRPr lang="en-US"/>
        </a:p>
      </dgm:t>
    </dgm:pt>
    <dgm:pt modelId="{28896873-8A6F-488C-AB4E-6F916BB603FE}" type="sibTrans" cxnId="{7D64CE0D-0617-47D8-848A-3DB3CBD7EE22}">
      <dgm:prSet/>
      <dgm:spPr/>
      <dgm:t>
        <a:bodyPr/>
        <a:lstStyle/>
        <a:p>
          <a:endParaRPr lang="en-US"/>
        </a:p>
      </dgm:t>
    </dgm:pt>
    <dgm:pt modelId="{A8A12B0E-39FA-4BA1-A55E-7AD51ADC589F}">
      <dgm:prSet custT="1"/>
      <dgm:spPr/>
      <dgm:t>
        <a:bodyPr/>
        <a:lstStyle/>
        <a:p>
          <a:r>
            <a:rPr lang="en-US" sz="2400" b="0" i="0" dirty="0">
              <a:latin typeface="Vindra"/>
            </a:rPr>
            <a:t>Useful life of component structures</a:t>
          </a:r>
          <a:endParaRPr lang="en-US" sz="2400" dirty="0">
            <a:latin typeface="Vindra"/>
          </a:endParaRPr>
        </a:p>
      </dgm:t>
    </dgm:pt>
    <dgm:pt modelId="{39CC734E-2768-49E6-9384-AFE3FA08ACFE}" type="parTrans" cxnId="{BC5DA7AF-A239-49E8-837F-B6FCED33E867}">
      <dgm:prSet/>
      <dgm:spPr/>
      <dgm:t>
        <a:bodyPr/>
        <a:lstStyle/>
        <a:p>
          <a:endParaRPr lang="en-US"/>
        </a:p>
      </dgm:t>
    </dgm:pt>
    <dgm:pt modelId="{6818539C-3F33-48C1-8CA2-E76E272D63DC}" type="sibTrans" cxnId="{BC5DA7AF-A239-49E8-837F-B6FCED33E867}">
      <dgm:prSet/>
      <dgm:spPr/>
      <dgm:t>
        <a:bodyPr/>
        <a:lstStyle/>
        <a:p>
          <a:endParaRPr lang="en-US"/>
        </a:p>
      </dgm:t>
    </dgm:pt>
    <dgm:pt modelId="{E5815943-F2EA-4F10-A550-3E11AF48EE6A}">
      <dgm:prSet custT="1"/>
      <dgm:spPr/>
      <dgm:t>
        <a:bodyPr/>
        <a:lstStyle/>
        <a:p>
          <a:r>
            <a:rPr lang="en-US" sz="2400" b="0" i="0" dirty="0">
              <a:latin typeface="Vindra"/>
            </a:rPr>
            <a:t>Availability of funds</a:t>
          </a:r>
          <a:endParaRPr lang="en-US" sz="2400" dirty="0">
            <a:latin typeface="Vindra"/>
          </a:endParaRPr>
        </a:p>
      </dgm:t>
    </dgm:pt>
    <dgm:pt modelId="{17B5CC3A-E2A3-4A2F-85B9-9A241742FF16}" type="parTrans" cxnId="{77437F78-1FD4-46D4-87D2-18CBDD606ED9}">
      <dgm:prSet/>
      <dgm:spPr/>
      <dgm:t>
        <a:bodyPr/>
        <a:lstStyle/>
        <a:p>
          <a:endParaRPr lang="en-US"/>
        </a:p>
      </dgm:t>
    </dgm:pt>
    <dgm:pt modelId="{DFE6A71B-2F98-4BEC-BE85-7D1F5AB69623}" type="sibTrans" cxnId="{77437F78-1FD4-46D4-87D2-18CBDD606ED9}">
      <dgm:prSet/>
      <dgm:spPr/>
      <dgm:t>
        <a:bodyPr/>
        <a:lstStyle/>
        <a:p>
          <a:endParaRPr lang="en-US"/>
        </a:p>
      </dgm:t>
    </dgm:pt>
    <dgm:pt modelId="{D9F68A8D-64A5-43AC-B0F1-DDCCADD2CBE6}">
      <dgm:prSet custT="1"/>
      <dgm:spPr/>
      <dgm:t>
        <a:bodyPr/>
        <a:lstStyle/>
        <a:p>
          <a:r>
            <a:rPr lang="en-US" sz="2400" b="0" i="0" dirty="0">
              <a:latin typeface="Vindra"/>
            </a:rPr>
            <a:t>Rate of interest on borrowings</a:t>
          </a:r>
          <a:endParaRPr lang="en-US" sz="2400" dirty="0">
            <a:latin typeface="Vindra"/>
          </a:endParaRPr>
        </a:p>
      </dgm:t>
    </dgm:pt>
    <dgm:pt modelId="{D9B71E19-5AB2-4D9B-8F27-10CE830B19E3}" type="parTrans" cxnId="{1859F51C-9812-4690-9F09-63D603149532}">
      <dgm:prSet/>
      <dgm:spPr/>
      <dgm:t>
        <a:bodyPr/>
        <a:lstStyle/>
        <a:p>
          <a:endParaRPr lang="en-US"/>
        </a:p>
      </dgm:t>
    </dgm:pt>
    <dgm:pt modelId="{5069C042-B2C7-4C71-9981-48B184AD1BB6}" type="sibTrans" cxnId="{1859F51C-9812-4690-9F09-63D603149532}">
      <dgm:prSet/>
      <dgm:spPr/>
      <dgm:t>
        <a:bodyPr/>
        <a:lstStyle/>
        <a:p>
          <a:endParaRPr lang="en-US"/>
        </a:p>
      </dgm:t>
    </dgm:pt>
    <dgm:pt modelId="{935E135C-BB06-4E7D-BFDF-DBC8D5083EFB}">
      <dgm:prSet custT="1"/>
      <dgm:spPr/>
      <dgm:t>
        <a:bodyPr/>
        <a:lstStyle/>
        <a:p>
          <a:r>
            <a:rPr lang="en-US" sz="2400" b="0" i="0" dirty="0">
              <a:latin typeface="Vindra"/>
            </a:rPr>
            <a:t>Availability of water at source</a:t>
          </a:r>
          <a:endParaRPr lang="en-US" sz="2400" dirty="0">
            <a:latin typeface="Vindra"/>
          </a:endParaRPr>
        </a:p>
      </dgm:t>
    </dgm:pt>
    <dgm:pt modelId="{3E7ED951-A3D6-403E-AD29-2FBC934680F1}" type="parTrans" cxnId="{9E33C858-58D3-4BEF-8DE7-3F31BFA1F21F}">
      <dgm:prSet/>
      <dgm:spPr/>
      <dgm:t>
        <a:bodyPr/>
        <a:lstStyle/>
        <a:p>
          <a:endParaRPr lang="en-US"/>
        </a:p>
      </dgm:t>
    </dgm:pt>
    <dgm:pt modelId="{7EA05551-576C-4ABB-9D70-029AD8F80FA1}" type="sibTrans" cxnId="{9E33C858-58D3-4BEF-8DE7-3F31BFA1F21F}">
      <dgm:prSet/>
      <dgm:spPr/>
      <dgm:t>
        <a:bodyPr/>
        <a:lstStyle/>
        <a:p>
          <a:endParaRPr lang="en-US"/>
        </a:p>
      </dgm:t>
    </dgm:pt>
    <dgm:pt modelId="{0D8EE241-840D-44F3-976A-435432E8E52C}" type="pres">
      <dgm:prSet presAssocID="{15A50B20-8621-4651-BEE8-AD62B9521853}" presName="Name0" presStyleCnt="0">
        <dgm:presLayoutVars>
          <dgm:chMax val="7"/>
          <dgm:chPref val="7"/>
          <dgm:dir/>
        </dgm:presLayoutVars>
      </dgm:prSet>
      <dgm:spPr/>
    </dgm:pt>
    <dgm:pt modelId="{2E20FC83-443F-4947-B275-E56027908E61}" type="pres">
      <dgm:prSet presAssocID="{15A50B20-8621-4651-BEE8-AD62B9521853}" presName="Name1" presStyleCnt="0"/>
      <dgm:spPr/>
    </dgm:pt>
    <dgm:pt modelId="{D50A23D6-9053-4C85-812C-CD1EBAE3F574}" type="pres">
      <dgm:prSet presAssocID="{15A50B20-8621-4651-BEE8-AD62B9521853}" presName="cycle" presStyleCnt="0"/>
      <dgm:spPr/>
    </dgm:pt>
    <dgm:pt modelId="{5FB2E674-FF1D-49C1-AFEE-7E7631D25928}" type="pres">
      <dgm:prSet presAssocID="{15A50B20-8621-4651-BEE8-AD62B9521853}" presName="srcNode" presStyleLbl="node1" presStyleIdx="0" presStyleCnt="6"/>
      <dgm:spPr/>
    </dgm:pt>
    <dgm:pt modelId="{34AFE749-B1A8-4289-81A3-8D6AFFE3F0B9}" type="pres">
      <dgm:prSet presAssocID="{15A50B20-8621-4651-BEE8-AD62B9521853}" presName="conn" presStyleLbl="parChTrans1D2" presStyleIdx="0" presStyleCnt="1"/>
      <dgm:spPr/>
    </dgm:pt>
    <dgm:pt modelId="{980F4408-8EB6-4C74-8B0D-56D1B646491C}" type="pres">
      <dgm:prSet presAssocID="{15A50B20-8621-4651-BEE8-AD62B9521853}" presName="extraNode" presStyleLbl="node1" presStyleIdx="0" presStyleCnt="6"/>
      <dgm:spPr/>
    </dgm:pt>
    <dgm:pt modelId="{AF512B55-08B2-4D8D-99EF-0AB6A55AF854}" type="pres">
      <dgm:prSet presAssocID="{15A50B20-8621-4651-BEE8-AD62B9521853}" presName="dstNode" presStyleLbl="node1" presStyleIdx="0" presStyleCnt="6"/>
      <dgm:spPr/>
    </dgm:pt>
    <dgm:pt modelId="{09906778-9EC0-4AA1-8AEB-A8FD1E6A607D}" type="pres">
      <dgm:prSet presAssocID="{641DB738-C400-4AC4-B15F-B920CEF29F05}" presName="text_1" presStyleLbl="node1" presStyleIdx="0" presStyleCnt="6">
        <dgm:presLayoutVars>
          <dgm:bulletEnabled val="1"/>
        </dgm:presLayoutVars>
      </dgm:prSet>
      <dgm:spPr/>
    </dgm:pt>
    <dgm:pt modelId="{4A6FA53B-2470-45A2-93B9-5B2D8E9456D0}" type="pres">
      <dgm:prSet presAssocID="{641DB738-C400-4AC4-B15F-B920CEF29F05}" presName="accent_1" presStyleCnt="0"/>
      <dgm:spPr/>
    </dgm:pt>
    <dgm:pt modelId="{3E707771-AE4B-4246-9F29-3EEDA8657A1C}" type="pres">
      <dgm:prSet presAssocID="{641DB738-C400-4AC4-B15F-B920CEF29F05}" presName="accentRepeatNode" presStyleLbl="solidFgAcc1" presStyleIdx="0" presStyleCnt="6"/>
      <dgm:spPr/>
    </dgm:pt>
    <dgm:pt modelId="{03C84B1C-878A-4EA3-B30C-3798694A3211}" type="pres">
      <dgm:prSet presAssocID="{BB900CEB-2C69-4941-B106-F19450310D58}" presName="text_2" presStyleLbl="node1" presStyleIdx="1" presStyleCnt="6">
        <dgm:presLayoutVars>
          <dgm:bulletEnabled val="1"/>
        </dgm:presLayoutVars>
      </dgm:prSet>
      <dgm:spPr/>
    </dgm:pt>
    <dgm:pt modelId="{BD4E973D-7CE7-46EB-B911-3E64C84542A5}" type="pres">
      <dgm:prSet presAssocID="{BB900CEB-2C69-4941-B106-F19450310D58}" presName="accent_2" presStyleCnt="0"/>
      <dgm:spPr/>
    </dgm:pt>
    <dgm:pt modelId="{A042CF84-E4DB-480E-8F84-EA630D0F86B2}" type="pres">
      <dgm:prSet presAssocID="{BB900CEB-2C69-4941-B106-F19450310D58}" presName="accentRepeatNode" presStyleLbl="solidFgAcc1" presStyleIdx="1" presStyleCnt="6"/>
      <dgm:spPr/>
    </dgm:pt>
    <dgm:pt modelId="{F24A99FA-A91F-4FF8-B9A5-8F8D412ECFAD}" type="pres">
      <dgm:prSet presAssocID="{A8A12B0E-39FA-4BA1-A55E-7AD51ADC589F}" presName="text_3" presStyleLbl="node1" presStyleIdx="2" presStyleCnt="6">
        <dgm:presLayoutVars>
          <dgm:bulletEnabled val="1"/>
        </dgm:presLayoutVars>
      </dgm:prSet>
      <dgm:spPr/>
    </dgm:pt>
    <dgm:pt modelId="{27F363D2-75C1-4579-AB97-96BB20C0B249}" type="pres">
      <dgm:prSet presAssocID="{A8A12B0E-39FA-4BA1-A55E-7AD51ADC589F}" presName="accent_3" presStyleCnt="0"/>
      <dgm:spPr/>
    </dgm:pt>
    <dgm:pt modelId="{893FAF8B-B54A-4A4F-A9B6-8CC92B282C05}" type="pres">
      <dgm:prSet presAssocID="{A8A12B0E-39FA-4BA1-A55E-7AD51ADC589F}" presName="accentRepeatNode" presStyleLbl="solidFgAcc1" presStyleIdx="2" presStyleCnt="6"/>
      <dgm:spPr/>
    </dgm:pt>
    <dgm:pt modelId="{9BA2AF0D-CB06-48A2-A989-C036988A9E42}" type="pres">
      <dgm:prSet presAssocID="{E5815943-F2EA-4F10-A550-3E11AF48EE6A}" presName="text_4" presStyleLbl="node1" presStyleIdx="3" presStyleCnt="6">
        <dgm:presLayoutVars>
          <dgm:bulletEnabled val="1"/>
        </dgm:presLayoutVars>
      </dgm:prSet>
      <dgm:spPr/>
    </dgm:pt>
    <dgm:pt modelId="{305B8956-36A2-4799-8086-691803C88CE7}" type="pres">
      <dgm:prSet presAssocID="{E5815943-F2EA-4F10-A550-3E11AF48EE6A}" presName="accent_4" presStyleCnt="0"/>
      <dgm:spPr/>
    </dgm:pt>
    <dgm:pt modelId="{254E596A-4D8C-49DD-8FF4-604DD11CA694}" type="pres">
      <dgm:prSet presAssocID="{E5815943-F2EA-4F10-A550-3E11AF48EE6A}" presName="accentRepeatNode" presStyleLbl="solidFgAcc1" presStyleIdx="3" presStyleCnt="6"/>
      <dgm:spPr/>
    </dgm:pt>
    <dgm:pt modelId="{E7BAB455-FFB0-4F1B-85D6-AB272A080692}" type="pres">
      <dgm:prSet presAssocID="{D9F68A8D-64A5-43AC-B0F1-DDCCADD2CBE6}" presName="text_5" presStyleLbl="node1" presStyleIdx="4" presStyleCnt="6">
        <dgm:presLayoutVars>
          <dgm:bulletEnabled val="1"/>
        </dgm:presLayoutVars>
      </dgm:prSet>
      <dgm:spPr/>
    </dgm:pt>
    <dgm:pt modelId="{47356279-185B-4250-BDAC-FACD40EB1ABE}" type="pres">
      <dgm:prSet presAssocID="{D9F68A8D-64A5-43AC-B0F1-DDCCADD2CBE6}" presName="accent_5" presStyleCnt="0"/>
      <dgm:spPr/>
    </dgm:pt>
    <dgm:pt modelId="{536477D8-A445-420F-A23D-ADBC4360ED41}" type="pres">
      <dgm:prSet presAssocID="{D9F68A8D-64A5-43AC-B0F1-DDCCADD2CBE6}" presName="accentRepeatNode" presStyleLbl="solidFgAcc1" presStyleIdx="4" presStyleCnt="6"/>
      <dgm:spPr/>
    </dgm:pt>
    <dgm:pt modelId="{641EF6A0-A659-4A32-959F-6FB9113D73ED}" type="pres">
      <dgm:prSet presAssocID="{935E135C-BB06-4E7D-BFDF-DBC8D5083EFB}" presName="text_6" presStyleLbl="node1" presStyleIdx="5" presStyleCnt="6">
        <dgm:presLayoutVars>
          <dgm:bulletEnabled val="1"/>
        </dgm:presLayoutVars>
      </dgm:prSet>
      <dgm:spPr/>
    </dgm:pt>
    <dgm:pt modelId="{B2ABEE67-916C-4853-92C3-95EF8F5EBFD1}" type="pres">
      <dgm:prSet presAssocID="{935E135C-BB06-4E7D-BFDF-DBC8D5083EFB}" presName="accent_6" presStyleCnt="0"/>
      <dgm:spPr/>
    </dgm:pt>
    <dgm:pt modelId="{DF3E2F3C-254B-4265-9114-4F89812733EF}" type="pres">
      <dgm:prSet presAssocID="{935E135C-BB06-4E7D-BFDF-DBC8D5083EFB}" presName="accentRepeatNode" presStyleLbl="solidFgAcc1" presStyleIdx="5" presStyleCnt="6"/>
      <dgm:spPr/>
    </dgm:pt>
  </dgm:ptLst>
  <dgm:cxnLst>
    <dgm:cxn modelId="{7D64CE0D-0617-47D8-848A-3DB3CBD7EE22}" srcId="{15A50B20-8621-4651-BEE8-AD62B9521853}" destId="{BB900CEB-2C69-4941-B106-F19450310D58}" srcOrd="1" destOrd="0" parTransId="{8B8BE883-8AF9-4494-9892-69FA8CF27DE3}" sibTransId="{28896873-8A6F-488C-AB4E-6F916BB603FE}"/>
    <dgm:cxn modelId="{1859F51C-9812-4690-9F09-63D603149532}" srcId="{15A50B20-8621-4651-BEE8-AD62B9521853}" destId="{D9F68A8D-64A5-43AC-B0F1-DDCCADD2CBE6}" srcOrd="4" destOrd="0" parTransId="{D9B71E19-5AB2-4D9B-8F27-10CE830B19E3}" sibTransId="{5069C042-B2C7-4C71-9981-48B184AD1BB6}"/>
    <dgm:cxn modelId="{A6A94E3E-1AC1-4358-8BD7-792402400112}" type="presOf" srcId="{A8A12B0E-39FA-4BA1-A55E-7AD51ADC589F}" destId="{F24A99FA-A91F-4FF8-B9A5-8F8D412ECFAD}" srcOrd="0" destOrd="0" presId="urn:microsoft.com/office/officeart/2008/layout/VerticalCurvedList"/>
    <dgm:cxn modelId="{FA52C273-7523-47CC-9E2A-0BA538946BEF}" type="presOf" srcId="{641DB738-C400-4AC4-B15F-B920CEF29F05}" destId="{09906778-9EC0-4AA1-8AEB-A8FD1E6A607D}" srcOrd="0" destOrd="0" presId="urn:microsoft.com/office/officeart/2008/layout/VerticalCurvedList"/>
    <dgm:cxn modelId="{77437F78-1FD4-46D4-87D2-18CBDD606ED9}" srcId="{15A50B20-8621-4651-BEE8-AD62B9521853}" destId="{E5815943-F2EA-4F10-A550-3E11AF48EE6A}" srcOrd="3" destOrd="0" parTransId="{17B5CC3A-E2A3-4A2F-85B9-9A241742FF16}" sibTransId="{DFE6A71B-2F98-4BEC-BE85-7D1F5AB69623}"/>
    <dgm:cxn modelId="{9E33C858-58D3-4BEF-8DE7-3F31BFA1F21F}" srcId="{15A50B20-8621-4651-BEE8-AD62B9521853}" destId="{935E135C-BB06-4E7D-BFDF-DBC8D5083EFB}" srcOrd="5" destOrd="0" parTransId="{3E7ED951-A3D6-403E-AD29-2FBC934680F1}" sibTransId="{7EA05551-576C-4ABB-9D70-029AD8F80FA1}"/>
    <dgm:cxn modelId="{7506339E-FCB2-4B02-8A89-163CC4FE24E9}" type="presOf" srcId="{E5815943-F2EA-4F10-A550-3E11AF48EE6A}" destId="{9BA2AF0D-CB06-48A2-A989-C036988A9E42}" srcOrd="0" destOrd="0" presId="urn:microsoft.com/office/officeart/2008/layout/VerticalCurvedList"/>
    <dgm:cxn modelId="{7A53DF9F-12A7-40E2-B418-B5E2B9E05CD8}" type="presOf" srcId="{BB900CEB-2C69-4941-B106-F19450310D58}" destId="{03C84B1C-878A-4EA3-B30C-3798694A3211}" srcOrd="0" destOrd="0" presId="urn:microsoft.com/office/officeart/2008/layout/VerticalCurvedList"/>
    <dgm:cxn modelId="{BC5DA7AF-A239-49E8-837F-B6FCED33E867}" srcId="{15A50B20-8621-4651-BEE8-AD62B9521853}" destId="{A8A12B0E-39FA-4BA1-A55E-7AD51ADC589F}" srcOrd="2" destOrd="0" parTransId="{39CC734E-2768-49E6-9384-AFE3FA08ACFE}" sibTransId="{6818539C-3F33-48C1-8CA2-E76E272D63DC}"/>
    <dgm:cxn modelId="{33E75CB5-119F-4C99-9450-5382569DC885}" srcId="{15A50B20-8621-4651-BEE8-AD62B9521853}" destId="{641DB738-C400-4AC4-B15F-B920CEF29F05}" srcOrd="0" destOrd="0" parTransId="{D7049475-9D3C-4E1C-A719-09A41D802E03}" sibTransId="{38F4A61A-8123-4C79-AA4A-30B3BB42A38A}"/>
    <dgm:cxn modelId="{6106AACF-21D5-435B-8043-EE892EEABC0B}" type="presOf" srcId="{D9F68A8D-64A5-43AC-B0F1-DDCCADD2CBE6}" destId="{E7BAB455-FFB0-4F1B-85D6-AB272A080692}" srcOrd="0" destOrd="0" presId="urn:microsoft.com/office/officeart/2008/layout/VerticalCurvedList"/>
    <dgm:cxn modelId="{084BF0D5-27FC-4008-A3B4-B3B597115B03}" type="presOf" srcId="{15A50B20-8621-4651-BEE8-AD62B9521853}" destId="{0D8EE241-840D-44F3-976A-435432E8E52C}" srcOrd="0" destOrd="0" presId="urn:microsoft.com/office/officeart/2008/layout/VerticalCurvedList"/>
    <dgm:cxn modelId="{AD0371EB-C753-4E90-AE07-F348B28AF6F8}" type="presOf" srcId="{38F4A61A-8123-4C79-AA4A-30B3BB42A38A}" destId="{34AFE749-B1A8-4289-81A3-8D6AFFE3F0B9}" srcOrd="0" destOrd="0" presId="urn:microsoft.com/office/officeart/2008/layout/VerticalCurvedList"/>
    <dgm:cxn modelId="{58203DED-C107-45BC-9A20-B61F33FE4B94}" type="presOf" srcId="{935E135C-BB06-4E7D-BFDF-DBC8D5083EFB}" destId="{641EF6A0-A659-4A32-959F-6FB9113D73ED}" srcOrd="0" destOrd="0" presId="urn:microsoft.com/office/officeart/2008/layout/VerticalCurvedList"/>
    <dgm:cxn modelId="{07C7ED59-2A7B-477A-898D-47E633581C88}" type="presParOf" srcId="{0D8EE241-840D-44F3-976A-435432E8E52C}" destId="{2E20FC83-443F-4947-B275-E56027908E61}" srcOrd="0" destOrd="0" presId="urn:microsoft.com/office/officeart/2008/layout/VerticalCurvedList"/>
    <dgm:cxn modelId="{2DA382C9-EE42-4D62-A8BC-DE1AA930EAAF}" type="presParOf" srcId="{2E20FC83-443F-4947-B275-E56027908E61}" destId="{D50A23D6-9053-4C85-812C-CD1EBAE3F574}" srcOrd="0" destOrd="0" presId="urn:microsoft.com/office/officeart/2008/layout/VerticalCurvedList"/>
    <dgm:cxn modelId="{3AE34773-63BC-42B5-9ADB-73C1802AF038}" type="presParOf" srcId="{D50A23D6-9053-4C85-812C-CD1EBAE3F574}" destId="{5FB2E674-FF1D-49C1-AFEE-7E7631D25928}" srcOrd="0" destOrd="0" presId="urn:microsoft.com/office/officeart/2008/layout/VerticalCurvedList"/>
    <dgm:cxn modelId="{2AF716A6-957C-4C57-A405-A8D184AEF1B5}" type="presParOf" srcId="{D50A23D6-9053-4C85-812C-CD1EBAE3F574}" destId="{34AFE749-B1A8-4289-81A3-8D6AFFE3F0B9}" srcOrd="1" destOrd="0" presId="urn:microsoft.com/office/officeart/2008/layout/VerticalCurvedList"/>
    <dgm:cxn modelId="{85AAF172-B55F-4878-B999-F0FB26BC8642}" type="presParOf" srcId="{D50A23D6-9053-4C85-812C-CD1EBAE3F574}" destId="{980F4408-8EB6-4C74-8B0D-56D1B646491C}" srcOrd="2" destOrd="0" presId="urn:microsoft.com/office/officeart/2008/layout/VerticalCurvedList"/>
    <dgm:cxn modelId="{58BB2A44-BAB7-4C8D-A967-F09A6A5B3183}" type="presParOf" srcId="{D50A23D6-9053-4C85-812C-CD1EBAE3F574}" destId="{AF512B55-08B2-4D8D-99EF-0AB6A55AF854}" srcOrd="3" destOrd="0" presId="urn:microsoft.com/office/officeart/2008/layout/VerticalCurvedList"/>
    <dgm:cxn modelId="{2DDD0A00-79C3-4741-9861-90D166AC09B4}" type="presParOf" srcId="{2E20FC83-443F-4947-B275-E56027908E61}" destId="{09906778-9EC0-4AA1-8AEB-A8FD1E6A607D}" srcOrd="1" destOrd="0" presId="urn:microsoft.com/office/officeart/2008/layout/VerticalCurvedList"/>
    <dgm:cxn modelId="{CDDB65E0-F6BA-4A93-A05A-992BED212086}" type="presParOf" srcId="{2E20FC83-443F-4947-B275-E56027908E61}" destId="{4A6FA53B-2470-45A2-93B9-5B2D8E9456D0}" srcOrd="2" destOrd="0" presId="urn:microsoft.com/office/officeart/2008/layout/VerticalCurvedList"/>
    <dgm:cxn modelId="{61C94A81-516C-43C9-8CA8-3C9C6B763BBA}" type="presParOf" srcId="{4A6FA53B-2470-45A2-93B9-5B2D8E9456D0}" destId="{3E707771-AE4B-4246-9F29-3EEDA8657A1C}" srcOrd="0" destOrd="0" presId="urn:microsoft.com/office/officeart/2008/layout/VerticalCurvedList"/>
    <dgm:cxn modelId="{A9F476C6-23BD-4B20-8755-3F10DCE823B0}" type="presParOf" srcId="{2E20FC83-443F-4947-B275-E56027908E61}" destId="{03C84B1C-878A-4EA3-B30C-3798694A3211}" srcOrd="3" destOrd="0" presId="urn:microsoft.com/office/officeart/2008/layout/VerticalCurvedList"/>
    <dgm:cxn modelId="{9AE9F9ED-E04F-48CF-B3DA-A60894D64D0F}" type="presParOf" srcId="{2E20FC83-443F-4947-B275-E56027908E61}" destId="{BD4E973D-7CE7-46EB-B911-3E64C84542A5}" srcOrd="4" destOrd="0" presId="urn:microsoft.com/office/officeart/2008/layout/VerticalCurvedList"/>
    <dgm:cxn modelId="{31069A7B-D3D1-4431-B6F3-0D4783F40D66}" type="presParOf" srcId="{BD4E973D-7CE7-46EB-B911-3E64C84542A5}" destId="{A042CF84-E4DB-480E-8F84-EA630D0F86B2}" srcOrd="0" destOrd="0" presId="urn:microsoft.com/office/officeart/2008/layout/VerticalCurvedList"/>
    <dgm:cxn modelId="{F4A01A0F-B7B9-45B4-AF65-DE6DD465B33A}" type="presParOf" srcId="{2E20FC83-443F-4947-B275-E56027908E61}" destId="{F24A99FA-A91F-4FF8-B9A5-8F8D412ECFAD}" srcOrd="5" destOrd="0" presId="urn:microsoft.com/office/officeart/2008/layout/VerticalCurvedList"/>
    <dgm:cxn modelId="{60088928-8EFF-4C3D-AB10-25F2BC41E223}" type="presParOf" srcId="{2E20FC83-443F-4947-B275-E56027908E61}" destId="{27F363D2-75C1-4579-AB97-96BB20C0B249}" srcOrd="6" destOrd="0" presId="urn:microsoft.com/office/officeart/2008/layout/VerticalCurvedList"/>
    <dgm:cxn modelId="{C82A4721-D5D6-47AC-AA4D-47ECFC29FBE3}" type="presParOf" srcId="{27F363D2-75C1-4579-AB97-96BB20C0B249}" destId="{893FAF8B-B54A-4A4F-A9B6-8CC92B282C05}" srcOrd="0" destOrd="0" presId="urn:microsoft.com/office/officeart/2008/layout/VerticalCurvedList"/>
    <dgm:cxn modelId="{EA9CFEA5-34C1-430F-90F9-0A8812DC1971}" type="presParOf" srcId="{2E20FC83-443F-4947-B275-E56027908E61}" destId="{9BA2AF0D-CB06-48A2-A989-C036988A9E42}" srcOrd="7" destOrd="0" presId="urn:microsoft.com/office/officeart/2008/layout/VerticalCurvedList"/>
    <dgm:cxn modelId="{67A633F7-72BF-4845-9607-5AC5F7555C4A}" type="presParOf" srcId="{2E20FC83-443F-4947-B275-E56027908E61}" destId="{305B8956-36A2-4799-8086-691803C88CE7}" srcOrd="8" destOrd="0" presId="urn:microsoft.com/office/officeart/2008/layout/VerticalCurvedList"/>
    <dgm:cxn modelId="{E14F8DD6-C740-4FCB-8813-0346D7910967}" type="presParOf" srcId="{305B8956-36A2-4799-8086-691803C88CE7}" destId="{254E596A-4D8C-49DD-8FF4-604DD11CA694}" srcOrd="0" destOrd="0" presId="urn:microsoft.com/office/officeart/2008/layout/VerticalCurvedList"/>
    <dgm:cxn modelId="{5F226384-9009-444A-ADE1-35FA082957C5}" type="presParOf" srcId="{2E20FC83-443F-4947-B275-E56027908E61}" destId="{E7BAB455-FFB0-4F1B-85D6-AB272A080692}" srcOrd="9" destOrd="0" presId="urn:microsoft.com/office/officeart/2008/layout/VerticalCurvedList"/>
    <dgm:cxn modelId="{3EB3B5FE-E1F6-46FC-8243-1466F7BEF71E}" type="presParOf" srcId="{2E20FC83-443F-4947-B275-E56027908E61}" destId="{47356279-185B-4250-BDAC-FACD40EB1ABE}" srcOrd="10" destOrd="0" presId="urn:microsoft.com/office/officeart/2008/layout/VerticalCurvedList"/>
    <dgm:cxn modelId="{EC101366-DA1E-49C4-8D22-98E91485629E}" type="presParOf" srcId="{47356279-185B-4250-BDAC-FACD40EB1ABE}" destId="{536477D8-A445-420F-A23D-ADBC4360ED41}" srcOrd="0" destOrd="0" presId="urn:microsoft.com/office/officeart/2008/layout/VerticalCurvedList"/>
    <dgm:cxn modelId="{AA1573E2-ACD9-40D8-95EE-63E4C04F4139}" type="presParOf" srcId="{2E20FC83-443F-4947-B275-E56027908E61}" destId="{641EF6A0-A659-4A32-959F-6FB9113D73ED}" srcOrd="11" destOrd="0" presId="urn:microsoft.com/office/officeart/2008/layout/VerticalCurvedList"/>
    <dgm:cxn modelId="{9591DEFC-E178-4129-8BAE-E8949F2C9DE4}" type="presParOf" srcId="{2E20FC83-443F-4947-B275-E56027908E61}" destId="{B2ABEE67-916C-4853-92C3-95EF8F5EBFD1}" srcOrd="12" destOrd="0" presId="urn:microsoft.com/office/officeart/2008/layout/VerticalCurvedList"/>
    <dgm:cxn modelId="{407F9C39-66C1-44AE-9265-08C0463ADCD3}" type="presParOf" srcId="{B2ABEE67-916C-4853-92C3-95EF8F5EBFD1}" destId="{DF3E2F3C-254B-4265-9114-4F89812733EF}"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20EA402-CD70-4EAB-BA40-C942BCAE0104}" type="doc">
      <dgm:prSet loTypeId="urn:microsoft.com/office/officeart/2005/8/layout/process1" loCatId="process" qsTypeId="urn:microsoft.com/office/officeart/2005/8/quickstyle/3d3" qsCatId="3D" csTypeId="urn:microsoft.com/office/officeart/2005/8/colors/colorful4" csCatId="colorful" phldr="1"/>
      <dgm:spPr/>
    </dgm:pt>
    <dgm:pt modelId="{CDF7A49C-D087-4614-B991-1D82FF107B0B}">
      <dgm:prSet phldrT="[Text]"/>
      <dgm:spPr/>
      <dgm:t>
        <a:bodyPr/>
        <a:lstStyle/>
        <a:p>
          <a:r>
            <a:rPr lang="en-US" dirty="0">
              <a:solidFill>
                <a:schemeClr val="tx1"/>
              </a:solidFill>
            </a:rPr>
            <a:t>Survey Year</a:t>
          </a:r>
        </a:p>
      </dgm:t>
    </dgm:pt>
    <dgm:pt modelId="{50E0EFAE-1827-480E-B6CE-421314202340}" type="parTrans" cxnId="{672B5ACA-8304-4146-845F-98AF30F9BF0B}">
      <dgm:prSet/>
      <dgm:spPr/>
      <dgm:t>
        <a:bodyPr/>
        <a:lstStyle/>
        <a:p>
          <a:endParaRPr lang="en-US"/>
        </a:p>
      </dgm:t>
    </dgm:pt>
    <dgm:pt modelId="{D5D47182-8B1D-4B71-AE63-86E6AEDB702E}" type="sibTrans" cxnId="{672B5ACA-8304-4146-845F-98AF30F9BF0B}">
      <dgm:prSet/>
      <dgm:spPr/>
      <dgm:t>
        <a:bodyPr/>
        <a:lstStyle/>
        <a:p>
          <a:r>
            <a:rPr lang="en-US" dirty="0">
              <a:solidFill>
                <a:schemeClr val="tx1"/>
              </a:solidFill>
            </a:rPr>
            <a:t>+ Base Period</a:t>
          </a:r>
        </a:p>
      </dgm:t>
    </dgm:pt>
    <dgm:pt modelId="{2DC1A72D-30ED-42F6-954B-50363607D480}">
      <dgm:prSet phldrT="[Text]"/>
      <dgm:spPr/>
      <dgm:t>
        <a:bodyPr/>
        <a:lstStyle/>
        <a:p>
          <a:r>
            <a:rPr lang="en-US" dirty="0">
              <a:solidFill>
                <a:schemeClr val="tx1"/>
              </a:solidFill>
            </a:rPr>
            <a:t>Base Year</a:t>
          </a:r>
        </a:p>
      </dgm:t>
    </dgm:pt>
    <dgm:pt modelId="{D4E21EF7-544E-456B-8246-67CA7AD5782A}" type="parTrans" cxnId="{5F13F2CC-810F-43B3-81BB-694A30A16C8C}">
      <dgm:prSet/>
      <dgm:spPr/>
      <dgm:t>
        <a:bodyPr/>
        <a:lstStyle/>
        <a:p>
          <a:endParaRPr lang="en-US"/>
        </a:p>
      </dgm:t>
    </dgm:pt>
    <dgm:pt modelId="{B3A3EBB0-1263-48DA-AE4F-EBEB8DC9AD5A}" type="sibTrans" cxnId="{5F13F2CC-810F-43B3-81BB-694A30A16C8C}">
      <dgm:prSet/>
      <dgm:spPr/>
      <dgm:t>
        <a:bodyPr/>
        <a:lstStyle/>
        <a:p>
          <a:r>
            <a:rPr lang="en-US" dirty="0">
              <a:solidFill>
                <a:schemeClr val="tx1"/>
              </a:solidFill>
            </a:rPr>
            <a:t>+ Design Period</a:t>
          </a:r>
        </a:p>
      </dgm:t>
    </dgm:pt>
    <dgm:pt modelId="{FC521478-47F4-41B7-8CD7-A36EAFA918DC}">
      <dgm:prSet phldrT="[Text]"/>
      <dgm:spPr/>
      <dgm:t>
        <a:bodyPr/>
        <a:lstStyle/>
        <a:p>
          <a:r>
            <a:rPr lang="en-US" dirty="0">
              <a:solidFill>
                <a:schemeClr val="tx1"/>
              </a:solidFill>
            </a:rPr>
            <a:t>Design Year</a:t>
          </a:r>
        </a:p>
      </dgm:t>
    </dgm:pt>
    <dgm:pt modelId="{86AE07C2-673B-428A-BAED-18F7DEC37959}" type="parTrans" cxnId="{EA934F25-A61F-4C8A-98EA-B4BF95A07BF9}">
      <dgm:prSet/>
      <dgm:spPr/>
      <dgm:t>
        <a:bodyPr/>
        <a:lstStyle/>
        <a:p>
          <a:endParaRPr lang="en-US"/>
        </a:p>
      </dgm:t>
    </dgm:pt>
    <dgm:pt modelId="{7539C6D3-04F9-4C2C-BC9A-3868313B3138}" type="sibTrans" cxnId="{EA934F25-A61F-4C8A-98EA-B4BF95A07BF9}">
      <dgm:prSet/>
      <dgm:spPr/>
      <dgm:t>
        <a:bodyPr/>
        <a:lstStyle/>
        <a:p>
          <a:endParaRPr lang="en-US"/>
        </a:p>
      </dgm:t>
    </dgm:pt>
    <dgm:pt modelId="{D7C17431-F81C-4ED1-A2DE-81BD764A2E4D}" type="pres">
      <dgm:prSet presAssocID="{D20EA402-CD70-4EAB-BA40-C942BCAE0104}" presName="Name0" presStyleCnt="0">
        <dgm:presLayoutVars>
          <dgm:dir/>
          <dgm:resizeHandles val="exact"/>
        </dgm:presLayoutVars>
      </dgm:prSet>
      <dgm:spPr/>
    </dgm:pt>
    <dgm:pt modelId="{8D72762F-0CA5-4146-89C3-96C3A1C169C0}" type="pres">
      <dgm:prSet presAssocID="{CDF7A49C-D087-4614-B991-1D82FF107B0B}" presName="node" presStyleLbl="node1" presStyleIdx="0" presStyleCnt="3" custLinFactX="200000" custLinFactY="-82113" custLinFactNeighborX="278696" custLinFactNeighborY="-100000">
        <dgm:presLayoutVars>
          <dgm:bulletEnabled val="1"/>
        </dgm:presLayoutVars>
      </dgm:prSet>
      <dgm:spPr/>
    </dgm:pt>
    <dgm:pt modelId="{FDCD6FDA-3A2A-450E-9B5F-8259980D8864}" type="pres">
      <dgm:prSet presAssocID="{D5D47182-8B1D-4B71-AE63-86E6AEDB702E}" presName="sibTrans" presStyleLbl="sibTrans2D1" presStyleIdx="0" presStyleCnt="2" custScaleX="158995" custScaleY="271179"/>
      <dgm:spPr/>
    </dgm:pt>
    <dgm:pt modelId="{73BE875B-06D0-45F7-B85A-A88091FCEA58}" type="pres">
      <dgm:prSet presAssocID="{D5D47182-8B1D-4B71-AE63-86E6AEDB702E}" presName="connectorText" presStyleLbl="sibTrans2D1" presStyleIdx="0" presStyleCnt="2"/>
      <dgm:spPr/>
    </dgm:pt>
    <dgm:pt modelId="{4715B759-F9EA-4695-9487-660C9F1C1B7E}" type="pres">
      <dgm:prSet presAssocID="{2DC1A72D-30ED-42F6-954B-50363607D480}" presName="node" presStyleLbl="node1" presStyleIdx="1" presStyleCnt="3" custLinFactX="-68211" custLinFactNeighborX="-100000" custLinFactNeighborY="13617">
        <dgm:presLayoutVars>
          <dgm:bulletEnabled val="1"/>
        </dgm:presLayoutVars>
      </dgm:prSet>
      <dgm:spPr/>
    </dgm:pt>
    <dgm:pt modelId="{EBCE669B-6E7B-41AA-8437-BFEBF15C4491}" type="pres">
      <dgm:prSet presAssocID="{B3A3EBB0-1263-48DA-AE4F-EBEB8DC9AD5A}" presName="sibTrans" presStyleLbl="sibTrans2D1" presStyleIdx="1" presStyleCnt="2" custScaleX="156695" custScaleY="269077"/>
      <dgm:spPr/>
    </dgm:pt>
    <dgm:pt modelId="{528E5BAD-6046-4A69-A78C-CE8065D5C62D}" type="pres">
      <dgm:prSet presAssocID="{B3A3EBB0-1263-48DA-AE4F-EBEB8DC9AD5A}" presName="connectorText" presStyleLbl="sibTrans2D1" presStyleIdx="1" presStyleCnt="2"/>
      <dgm:spPr/>
    </dgm:pt>
    <dgm:pt modelId="{91D17BF6-AD3A-4C6B-A193-69EA96B44568}" type="pres">
      <dgm:prSet presAssocID="{FC521478-47F4-41B7-8CD7-A36EAFA918DC}" presName="node" presStyleLbl="node1" presStyleIdx="2" presStyleCnt="3" custLinFactY="91552" custLinFactNeighborX="-23317" custLinFactNeighborY="100000">
        <dgm:presLayoutVars>
          <dgm:bulletEnabled val="1"/>
        </dgm:presLayoutVars>
      </dgm:prSet>
      <dgm:spPr/>
    </dgm:pt>
  </dgm:ptLst>
  <dgm:cxnLst>
    <dgm:cxn modelId="{EA934F25-A61F-4C8A-98EA-B4BF95A07BF9}" srcId="{D20EA402-CD70-4EAB-BA40-C942BCAE0104}" destId="{FC521478-47F4-41B7-8CD7-A36EAFA918DC}" srcOrd="2" destOrd="0" parTransId="{86AE07C2-673B-428A-BAED-18F7DEC37959}" sibTransId="{7539C6D3-04F9-4C2C-BC9A-3868313B3138}"/>
    <dgm:cxn modelId="{D5FD3F63-AC16-49A6-81D2-94E3CE3117FF}" type="presOf" srcId="{FC521478-47F4-41B7-8CD7-A36EAFA918DC}" destId="{91D17BF6-AD3A-4C6B-A193-69EA96B44568}" srcOrd="0" destOrd="0" presId="urn:microsoft.com/office/officeart/2005/8/layout/process1"/>
    <dgm:cxn modelId="{1BFA3868-052D-46A6-9AFD-06DA83590CFB}" type="presOf" srcId="{D5D47182-8B1D-4B71-AE63-86E6AEDB702E}" destId="{73BE875B-06D0-45F7-B85A-A88091FCEA58}" srcOrd="1" destOrd="0" presId="urn:microsoft.com/office/officeart/2005/8/layout/process1"/>
    <dgm:cxn modelId="{CA57ED6C-39B5-465C-B9B5-701D3DCFD0AD}" type="presOf" srcId="{2DC1A72D-30ED-42F6-954B-50363607D480}" destId="{4715B759-F9EA-4695-9487-660C9F1C1B7E}" srcOrd="0" destOrd="0" presId="urn:microsoft.com/office/officeart/2005/8/layout/process1"/>
    <dgm:cxn modelId="{3CBB0A57-FB62-478E-B6DF-F7AE60554092}" type="presOf" srcId="{D20EA402-CD70-4EAB-BA40-C942BCAE0104}" destId="{D7C17431-F81C-4ED1-A2DE-81BD764A2E4D}" srcOrd="0" destOrd="0" presId="urn:microsoft.com/office/officeart/2005/8/layout/process1"/>
    <dgm:cxn modelId="{AE1E0D5A-255E-4408-BF22-245F7300CDBA}" type="presOf" srcId="{B3A3EBB0-1263-48DA-AE4F-EBEB8DC9AD5A}" destId="{EBCE669B-6E7B-41AA-8437-BFEBF15C4491}" srcOrd="0" destOrd="0" presId="urn:microsoft.com/office/officeart/2005/8/layout/process1"/>
    <dgm:cxn modelId="{D7B8A0C8-79A3-43CA-8432-8D3DCE8F0389}" type="presOf" srcId="{D5D47182-8B1D-4B71-AE63-86E6AEDB702E}" destId="{FDCD6FDA-3A2A-450E-9B5F-8259980D8864}" srcOrd="0" destOrd="0" presId="urn:microsoft.com/office/officeart/2005/8/layout/process1"/>
    <dgm:cxn modelId="{F35875C9-DB3A-49F3-8C8D-0DE10D0E9877}" type="presOf" srcId="{B3A3EBB0-1263-48DA-AE4F-EBEB8DC9AD5A}" destId="{528E5BAD-6046-4A69-A78C-CE8065D5C62D}" srcOrd="1" destOrd="0" presId="urn:microsoft.com/office/officeart/2005/8/layout/process1"/>
    <dgm:cxn modelId="{672B5ACA-8304-4146-845F-98AF30F9BF0B}" srcId="{D20EA402-CD70-4EAB-BA40-C942BCAE0104}" destId="{CDF7A49C-D087-4614-B991-1D82FF107B0B}" srcOrd="0" destOrd="0" parTransId="{50E0EFAE-1827-480E-B6CE-421314202340}" sibTransId="{D5D47182-8B1D-4B71-AE63-86E6AEDB702E}"/>
    <dgm:cxn modelId="{5F13F2CC-810F-43B3-81BB-694A30A16C8C}" srcId="{D20EA402-CD70-4EAB-BA40-C942BCAE0104}" destId="{2DC1A72D-30ED-42F6-954B-50363607D480}" srcOrd="1" destOrd="0" parTransId="{D4E21EF7-544E-456B-8246-67CA7AD5782A}" sibTransId="{B3A3EBB0-1263-48DA-AE4F-EBEB8DC9AD5A}"/>
    <dgm:cxn modelId="{7C24FDE7-6CD7-4543-ABBF-ABA1F18BAEB0}" type="presOf" srcId="{CDF7A49C-D087-4614-B991-1D82FF107B0B}" destId="{8D72762F-0CA5-4146-89C3-96C3A1C169C0}" srcOrd="0" destOrd="0" presId="urn:microsoft.com/office/officeart/2005/8/layout/process1"/>
    <dgm:cxn modelId="{783DA0C2-1D9B-41C9-9591-892789AA65E5}" type="presParOf" srcId="{D7C17431-F81C-4ED1-A2DE-81BD764A2E4D}" destId="{8D72762F-0CA5-4146-89C3-96C3A1C169C0}" srcOrd="0" destOrd="0" presId="urn:microsoft.com/office/officeart/2005/8/layout/process1"/>
    <dgm:cxn modelId="{6AD5B36D-835A-47A5-9109-7F07663B2DED}" type="presParOf" srcId="{D7C17431-F81C-4ED1-A2DE-81BD764A2E4D}" destId="{FDCD6FDA-3A2A-450E-9B5F-8259980D8864}" srcOrd="1" destOrd="0" presId="urn:microsoft.com/office/officeart/2005/8/layout/process1"/>
    <dgm:cxn modelId="{11AD8911-00C3-471C-9B78-06C28AB7E12F}" type="presParOf" srcId="{FDCD6FDA-3A2A-450E-9B5F-8259980D8864}" destId="{73BE875B-06D0-45F7-B85A-A88091FCEA58}" srcOrd="0" destOrd="0" presId="urn:microsoft.com/office/officeart/2005/8/layout/process1"/>
    <dgm:cxn modelId="{3B757D7B-B702-4656-B440-DD5BCFCB25C6}" type="presParOf" srcId="{D7C17431-F81C-4ED1-A2DE-81BD764A2E4D}" destId="{4715B759-F9EA-4695-9487-660C9F1C1B7E}" srcOrd="2" destOrd="0" presId="urn:microsoft.com/office/officeart/2005/8/layout/process1"/>
    <dgm:cxn modelId="{18BBD124-CC77-44A5-B529-1FCD75FBD0FD}" type="presParOf" srcId="{D7C17431-F81C-4ED1-A2DE-81BD764A2E4D}" destId="{EBCE669B-6E7B-41AA-8437-BFEBF15C4491}" srcOrd="3" destOrd="0" presId="urn:microsoft.com/office/officeart/2005/8/layout/process1"/>
    <dgm:cxn modelId="{8B521FFA-540E-4AE8-8936-0DEA7DC54735}" type="presParOf" srcId="{EBCE669B-6E7B-41AA-8437-BFEBF15C4491}" destId="{528E5BAD-6046-4A69-A78C-CE8065D5C62D}" srcOrd="0" destOrd="0" presId="urn:microsoft.com/office/officeart/2005/8/layout/process1"/>
    <dgm:cxn modelId="{282A4040-F85A-404D-9BFA-53CBC379A76F}" type="presParOf" srcId="{D7C17431-F81C-4ED1-A2DE-81BD764A2E4D}" destId="{91D17BF6-AD3A-4C6B-A193-69EA96B44568}" srcOrd="4"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3E3726C-6553-4734-BC35-03FC88C5E57E}"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C66F304E-6F1B-42C7-A2B6-F6715D51D2DC}">
      <dgm:prSet custT="1"/>
      <dgm:spPr>
        <a:noFill/>
        <a:ln>
          <a:solidFill>
            <a:schemeClr val="bg2">
              <a:lumMod val="20000"/>
              <a:lumOff val="80000"/>
            </a:schemeClr>
          </a:solidFill>
        </a:ln>
      </dgm:spPr>
      <dgm:t>
        <a:bodyPr/>
        <a:lstStyle/>
        <a:p>
          <a:pPr algn="ctr" rtl="0"/>
          <a:r>
            <a:rPr lang="en-US" sz="2400" b="0" i="0" dirty="0">
              <a:latin typeface="Vindra"/>
            </a:rPr>
            <a:t>TWD</a:t>
          </a:r>
        </a:p>
        <a:p>
          <a:pPr algn="ctr" rtl="0"/>
          <a:r>
            <a:rPr lang="en-US" sz="2400" b="0" i="0" dirty="0">
              <a:latin typeface="Vindra"/>
            </a:rPr>
            <a:t>=DD + LD + CD + PD + ID + FD+ LW</a:t>
          </a:r>
          <a:endParaRPr lang="en-US" sz="2400" dirty="0">
            <a:latin typeface="Vindra"/>
          </a:endParaRPr>
        </a:p>
      </dgm:t>
    </dgm:pt>
    <dgm:pt modelId="{D0656528-3D53-45BC-A603-D7FC073FFEAC}" type="parTrans" cxnId="{F34861AE-B2F2-4822-B951-E1FF2C265410}">
      <dgm:prSet/>
      <dgm:spPr/>
      <dgm:t>
        <a:bodyPr/>
        <a:lstStyle/>
        <a:p>
          <a:endParaRPr lang="en-US"/>
        </a:p>
      </dgm:t>
    </dgm:pt>
    <dgm:pt modelId="{349A8E84-CAE9-4C57-80DD-8E22AF6B4199}" type="sibTrans" cxnId="{F34861AE-B2F2-4822-B951-E1FF2C265410}">
      <dgm:prSet/>
      <dgm:spPr/>
      <dgm:t>
        <a:bodyPr/>
        <a:lstStyle/>
        <a:p>
          <a:endParaRPr lang="en-US"/>
        </a:p>
      </dgm:t>
    </dgm:pt>
    <dgm:pt modelId="{44E53310-A676-4588-A797-A94D9FD4F601}">
      <dgm:prSet custT="1"/>
      <dgm:spPr>
        <a:solidFill>
          <a:schemeClr val="accent4">
            <a:lumMod val="20000"/>
            <a:lumOff val="80000"/>
            <a:alpha val="90000"/>
          </a:schemeClr>
        </a:solidFill>
      </dgm:spPr>
      <dgm:t>
        <a:bodyPr/>
        <a:lstStyle/>
        <a:p>
          <a:pPr rtl="0">
            <a:buNone/>
          </a:pPr>
          <a:r>
            <a:rPr lang="en-US" sz="2400" b="0" i="0" dirty="0">
              <a:solidFill>
                <a:schemeClr val="bg2">
                  <a:lumMod val="75000"/>
                </a:schemeClr>
              </a:solidFill>
              <a:latin typeface="Vindra"/>
            </a:rPr>
            <a:t>Where,</a:t>
          </a:r>
          <a:endParaRPr lang="en-US" sz="2400" dirty="0">
            <a:solidFill>
              <a:schemeClr val="bg2">
                <a:lumMod val="75000"/>
              </a:schemeClr>
            </a:solidFill>
            <a:latin typeface="Vindra"/>
          </a:endParaRPr>
        </a:p>
      </dgm:t>
    </dgm:pt>
    <dgm:pt modelId="{A6AD8803-C201-4166-A749-6BB0FAF37CB4}" type="parTrans" cxnId="{C83036AA-C510-4125-B979-86A7E09C960A}">
      <dgm:prSet/>
      <dgm:spPr/>
      <dgm:t>
        <a:bodyPr/>
        <a:lstStyle/>
        <a:p>
          <a:endParaRPr lang="en-US"/>
        </a:p>
      </dgm:t>
    </dgm:pt>
    <dgm:pt modelId="{C62D1F71-A33D-43EC-818C-219507B57CB3}" type="sibTrans" cxnId="{C83036AA-C510-4125-B979-86A7E09C960A}">
      <dgm:prSet/>
      <dgm:spPr/>
      <dgm:t>
        <a:bodyPr/>
        <a:lstStyle/>
        <a:p>
          <a:endParaRPr lang="en-US"/>
        </a:p>
      </dgm:t>
    </dgm:pt>
    <dgm:pt modelId="{164956DA-67F7-4277-AC98-472A21F83AF4}">
      <dgm:prSet custT="1"/>
      <dgm:spPr>
        <a:solidFill>
          <a:schemeClr val="accent4">
            <a:lumMod val="20000"/>
            <a:lumOff val="80000"/>
            <a:alpha val="90000"/>
          </a:schemeClr>
        </a:solidFill>
      </dgm:spPr>
      <dgm:t>
        <a:bodyPr/>
        <a:lstStyle/>
        <a:p>
          <a:pPr rtl="0"/>
          <a:r>
            <a:rPr lang="en-US" sz="2400" b="0" i="0" dirty="0">
              <a:solidFill>
                <a:schemeClr val="bg2">
                  <a:lumMod val="75000"/>
                </a:schemeClr>
              </a:solidFill>
              <a:latin typeface="Vindra"/>
            </a:rPr>
            <a:t>TWD  = Total Water Demand</a:t>
          </a:r>
          <a:endParaRPr lang="en-US" sz="2400" dirty="0">
            <a:solidFill>
              <a:schemeClr val="bg2">
                <a:lumMod val="75000"/>
              </a:schemeClr>
            </a:solidFill>
            <a:latin typeface="Vindra"/>
          </a:endParaRPr>
        </a:p>
      </dgm:t>
    </dgm:pt>
    <dgm:pt modelId="{C86152BD-E39E-434D-805C-EF2E027A8F10}" type="parTrans" cxnId="{B9088148-2E80-4085-9CCF-9971E538D14A}">
      <dgm:prSet/>
      <dgm:spPr/>
      <dgm:t>
        <a:bodyPr/>
        <a:lstStyle/>
        <a:p>
          <a:endParaRPr lang="en-US"/>
        </a:p>
      </dgm:t>
    </dgm:pt>
    <dgm:pt modelId="{E1ABF89A-4636-433A-B863-A39A787AF8FA}" type="sibTrans" cxnId="{B9088148-2E80-4085-9CCF-9971E538D14A}">
      <dgm:prSet/>
      <dgm:spPr/>
      <dgm:t>
        <a:bodyPr/>
        <a:lstStyle/>
        <a:p>
          <a:endParaRPr lang="en-US"/>
        </a:p>
      </dgm:t>
    </dgm:pt>
    <dgm:pt modelId="{A096E412-4A8D-4EEF-A11C-FC28C09E6FCC}">
      <dgm:prSet custT="1"/>
      <dgm:spPr>
        <a:solidFill>
          <a:schemeClr val="accent4">
            <a:lumMod val="20000"/>
            <a:lumOff val="80000"/>
            <a:alpha val="90000"/>
          </a:schemeClr>
        </a:solidFill>
      </dgm:spPr>
      <dgm:t>
        <a:bodyPr/>
        <a:lstStyle/>
        <a:p>
          <a:pPr rtl="0"/>
          <a:r>
            <a:rPr lang="en-US" sz="2400" b="0" i="0" dirty="0">
              <a:solidFill>
                <a:schemeClr val="bg2">
                  <a:lumMod val="75000"/>
                </a:schemeClr>
              </a:solidFill>
              <a:latin typeface="Vindra"/>
            </a:rPr>
            <a:t>DD     = Domestic demand</a:t>
          </a:r>
          <a:endParaRPr lang="en-US" sz="2400" dirty="0">
            <a:solidFill>
              <a:schemeClr val="bg2">
                <a:lumMod val="75000"/>
              </a:schemeClr>
            </a:solidFill>
            <a:latin typeface="Vindra"/>
          </a:endParaRPr>
        </a:p>
      </dgm:t>
    </dgm:pt>
    <dgm:pt modelId="{1DE13DFA-EF51-4598-A635-31694FB3E848}" type="parTrans" cxnId="{ECFDFC8A-269E-409E-B0D0-D55C3548D9E6}">
      <dgm:prSet/>
      <dgm:spPr/>
      <dgm:t>
        <a:bodyPr/>
        <a:lstStyle/>
        <a:p>
          <a:endParaRPr lang="en-US"/>
        </a:p>
      </dgm:t>
    </dgm:pt>
    <dgm:pt modelId="{2CA43F1E-F327-4EDE-814E-AD766583EB6B}" type="sibTrans" cxnId="{ECFDFC8A-269E-409E-B0D0-D55C3548D9E6}">
      <dgm:prSet/>
      <dgm:spPr/>
      <dgm:t>
        <a:bodyPr/>
        <a:lstStyle/>
        <a:p>
          <a:endParaRPr lang="en-US"/>
        </a:p>
      </dgm:t>
    </dgm:pt>
    <dgm:pt modelId="{67EE303A-BFC3-4B38-A9FC-57BF5C793385}">
      <dgm:prSet custT="1"/>
      <dgm:spPr>
        <a:solidFill>
          <a:schemeClr val="accent4">
            <a:lumMod val="20000"/>
            <a:lumOff val="80000"/>
            <a:alpha val="90000"/>
          </a:schemeClr>
        </a:solidFill>
      </dgm:spPr>
      <dgm:t>
        <a:bodyPr/>
        <a:lstStyle/>
        <a:p>
          <a:pPr rtl="0"/>
          <a:r>
            <a:rPr lang="en-US" sz="2400" b="0" i="0" dirty="0">
              <a:solidFill>
                <a:schemeClr val="bg2">
                  <a:lumMod val="75000"/>
                </a:schemeClr>
              </a:solidFill>
              <a:latin typeface="Vindra"/>
            </a:rPr>
            <a:t>LD      = Livestock Demand</a:t>
          </a:r>
          <a:endParaRPr lang="en-US" sz="2400" dirty="0">
            <a:solidFill>
              <a:schemeClr val="bg2">
                <a:lumMod val="75000"/>
              </a:schemeClr>
            </a:solidFill>
            <a:latin typeface="Vindra"/>
          </a:endParaRPr>
        </a:p>
      </dgm:t>
    </dgm:pt>
    <dgm:pt modelId="{0ABFCF86-CDA4-43E3-9317-0EE0436DF363}" type="parTrans" cxnId="{69337AB0-BBB3-4902-908F-5179DC41E7E7}">
      <dgm:prSet/>
      <dgm:spPr/>
      <dgm:t>
        <a:bodyPr/>
        <a:lstStyle/>
        <a:p>
          <a:endParaRPr lang="en-US"/>
        </a:p>
      </dgm:t>
    </dgm:pt>
    <dgm:pt modelId="{A29A5C64-03EE-413D-8E91-7570AAD25508}" type="sibTrans" cxnId="{69337AB0-BBB3-4902-908F-5179DC41E7E7}">
      <dgm:prSet/>
      <dgm:spPr/>
      <dgm:t>
        <a:bodyPr/>
        <a:lstStyle/>
        <a:p>
          <a:endParaRPr lang="en-US"/>
        </a:p>
      </dgm:t>
    </dgm:pt>
    <dgm:pt modelId="{6C9B30CE-F4D9-4DA8-B335-DD7D0EF94AC7}">
      <dgm:prSet custT="1"/>
      <dgm:spPr>
        <a:solidFill>
          <a:schemeClr val="accent4">
            <a:lumMod val="20000"/>
            <a:lumOff val="80000"/>
            <a:alpha val="90000"/>
          </a:schemeClr>
        </a:solidFill>
      </dgm:spPr>
      <dgm:t>
        <a:bodyPr/>
        <a:lstStyle/>
        <a:p>
          <a:pPr rtl="0"/>
          <a:r>
            <a:rPr lang="en-US" sz="2400" b="0" i="0" dirty="0">
              <a:solidFill>
                <a:schemeClr val="bg2">
                  <a:lumMod val="75000"/>
                </a:schemeClr>
              </a:solidFill>
              <a:latin typeface="Vindra"/>
            </a:rPr>
            <a:t>CD     = Commercial Demand</a:t>
          </a:r>
          <a:endParaRPr lang="en-US" sz="2400" dirty="0">
            <a:solidFill>
              <a:schemeClr val="bg2">
                <a:lumMod val="75000"/>
              </a:schemeClr>
            </a:solidFill>
            <a:latin typeface="Vindra"/>
          </a:endParaRPr>
        </a:p>
      </dgm:t>
    </dgm:pt>
    <dgm:pt modelId="{4CEE903E-1FC3-44BA-B41F-8B62629B11C3}" type="parTrans" cxnId="{39D51B4E-3707-4FA3-B739-A6C349974DFB}">
      <dgm:prSet/>
      <dgm:spPr/>
      <dgm:t>
        <a:bodyPr/>
        <a:lstStyle/>
        <a:p>
          <a:endParaRPr lang="en-US"/>
        </a:p>
      </dgm:t>
    </dgm:pt>
    <dgm:pt modelId="{59546C85-7940-453D-98BB-196F6EC89ECE}" type="sibTrans" cxnId="{39D51B4E-3707-4FA3-B739-A6C349974DFB}">
      <dgm:prSet/>
      <dgm:spPr/>
      <dgm:t>
        <a:bodyPr/>
        <a:lstStyle/>
        <a:p>
          <a:endParaRPr lang="en-US"/>
        </a:p>
      </dgm:t>
    </dgm:pt>
    <dgm:pt modelId="{CD4F63FA-AC0F-4C9E-AA86-1A1387F47B10}">
      <dgm:prSet custT="1"/>
      <dgm:spPr>
        <a:solidFill>
          <a:schemeClr val="accent4">
            <a:lumMod val="20000"/>
            <a:lumOff val="80000"/>
            <a:alpha val="90000"/>
          </a:schemeClr>
        </a:solidFill>
      </dgm:spPr>
      <dgm:t>
        <a:bodyPr/>
        <a:lstStyle/>
        <a:p>
          <a:pPr rtl="0"/>
          <a:r>
            <a:rPr lang="en-US" sz="2400" b="0" i="0" dirty="0">
              <a:solidFill>
                <a:schemeClr val="bg2">
                  <a:lumMod val="75000"/>
                </a:schemeClr>
              </a:solidFill>
              <a:latin typeface="Vindra"/>
            </a:rPr>
            <a:t>PD     = Public/municipal Demand</a:t>
          </a:r>
          <a:endParaRPr lang="en-US" sz="2400" dirty="0">
            <a:solidFill>
              <a:schemeClr val="bg2">
                <a:lumMod val="75000"/>
              </a:schemeClr>
            </a:solidFill>
            <a:latin typeface="Vindra"/>
          </a:endParaRPr>
        </a:p>
      </dgm:t>
    </dgm:pt>
    <dgm:pt modelId="{09669C6D-7D65-4692-9F16-611FB39BA8CF}" type="parTrans" cxnId="{3D2506D0-C5C5-4755-8B24-26063D9521D6}">
      <dgm:prSet/>
      <dgm:spPr/>
      <dgm:t>
        <a:bodyPr/>
        <a:lstStyle/>
        <a:p>
          <a:endParaRPr lang="en-US"/>
        </a:p>
      </dgm:t>
    </dgm:pt>
    <dgm:pt modelId="{12EDED50-BB69-4CC8-ACE2-DA574CE34105}" type="sibTrans" cxnId="{3D2506D0-C5C5-4755-8B24-26063D9521D6}">
      <dgm:prSet/>
      <dgm:spPr/>
      <dgm:t>
        <a:bodyPr/>
        <a:lstStyle/>
        <a:p>
          <a:endParaRPr lang="en-US"/>
        </a:p>
      </dgm:t>
    </dgm:pt>
    <dgm:pt modelId="{EB870694-E101-481E-B36F-B84422C68299}">
      <dgm:prSet custT="1"/>
      <dgm:spPr>
        <a:solidFill>
          <a:schemeClr val="accent4">
            <a:lumMod val="20000"/>
            <a:lumOff val="80000"/>
            <a:alpha val="90000"/>
          </a:schemeClr>
        </a:solidFill>
      </dgm:spPr>
      <dgm:t>
        <a:bodyPr/>
        <a:lstStyle/>
        <a:p>
          <a:pPr rtl="0"/>
          <a:r>
            <a:rPr lang="en-US" sz="2400" b="0" i="0" dirty="0">
              <a:solidFill>
                <a:schemeClr val="bg2">
                  <a:lumMod val="75000"/>
                </a:schemeClr>
              </a:solidFill>
              <a:latin typeface="Vindra"/>
            </a:rPr>
            <a:t>ID      = Industrial Demand</a:t>
          </a:r>
          <a:endParaRPr lang="en-US" sz="2400" dirty="0">
            <a:solidFill>
              <a:schemeClr val="bg2">
                <a:lumMod val="75000"/>
              </a:schemeClr>
            </a:solidFill>
            <a:latin typeface="Vindra"/>
          </a:endParaRPr>
        </a:p>
      </dgm:t>
    </dgm:pt>
    <dgm:pt modelId="{20FAA2DC-2F0F-472D-93A4-35690CBAB863}" type="parTrans" cxnId="{3F5627E0-C449-492E-9E44-75DA4E6D90D0}">
      <dgm:prSet/>
      <dgm:spPr/>
      <dgm:t>
        <a:bodyPr/>
        <a:lstStyle/>
        <a:p>
          <a:endParaRPr lang="en-US"/>
        </a:p>
      </dgm:t>
    </dgm:pt>
    <dgm:pt modelId="{803BF588-D611-48A2-AA4F-4D9B4934611F}" type="sibTrans" cxnId="{3F5627E0-C449-492E-9E44-75DA4E6D90D0}">
      <dgm:prSet/>
      <dgm:spPr/>
      <dgm:t>
        <a:bodyPr/>
        <a:lstStyle/>
        <a:p>
          <a:endParaRPr lang="en-US"/>
        </a:p>
      </dgm:t>
    </dgm:pt>
    <dgm:pt modelId="{B395A1E4-B3F1-4B99-BA19-D0BA5C878E5D}">
      <dgm:prSet custT="1"/>
      <dgm:spPr>
        <a:solidFill>
          <a:schemeClr val="accent4">
            <a:lumMod val="20000"/>
            <a:lumOff val="80000"/>
            <a:alpha val="90000"/>
          </a:schemeClr>
        </a:solidFill>
      </dgm:spPr>
      <dgm:t>
        <a:bodyPr/>
        <a:lstStyle/>
        <a:p>
          <a:pPr rtl="0"/>
          <a:r>
            <a:rPr lang="en-US" sz="2400" b="0" i="0" dirty="0">
              <a:solidFill>
                <a:schemeClr val="bg2">
                  <a:lumMod val="75000"/>
                </a:schemeClr>
              </a:solidFill>
              <a:latin typeface="Vindra"/>
            </a:rPr>
            <a:t>FD     = Fire Demand</a:t>
          </a:r>
          <a:endParaRPr lang="en-US" sz="2400" dirty="0">
            <a:solidFill>
              <a:schemeClr val="bg2">
                <a:lumMod val="75000"/>
              </a:schemeClr>
            </a:solidFill>
            <a:latin typeface="Vindra"/>
          </a:endParaRPr>
        </a:p>
      </dgm:t>
    </dgm:pt>
    <dgm:pt modelId="{00A1C2BB-C9F9-4F12-9CDA-F71F4D369F7C}" type="parTrans" cxnId="{CDC5DB81-0418-457E-B03F-9FEA5F890842}">
      <dgm:prSet/>
      <dgm:spPr/>
      <dgm:t>
        <a:bodyPr/>
        <a:lstStyle/>
        <a:p>
          <a:endParaRPr lang="en-US"/>
        </a:p>
      </dgm:t>
    </dgm:pt>
    <dgm:pt modelId="{91095A7C-619B-41A6-A8F1-0C4493F28CC2}" type="sibTrans" cxnId="{CDC5DB81-0418-457E-B03F-9FEA5F890842}">
      <dgm:prSet/>
      <dgm:spPr/>
      <dgm:t>
        <a:bodyPr/>
        <a:lstStyle/>
        <a:p>
          <a:endParaRPr lang="en-US"/>
        </a:p>
      </dgm:t>
    </dgm:pt>
    <dgm:pt modelId="{25711B30-0DFF-45B7-A7D0-11AB14D91A3D}">
      <dgm:prSet custT="1"/>
      <dgm:spPr>
        <a:solidFill>
          <a:schemeClr val="accent4">
            <a:lumMod val="20000"/>
            <a:lumOff val="80000"/>
            <a:alpha val="90000"/>
          </a:schemeClr>
        </a:solidFill>
      </dgm:spPr>
      <dgm:t>
        <a:bodyPr/>
        <a:lstStyle/>
        <a:p>
          <a:pPr rtl="0"/>
          <a:r>
            <a:rPr lang="en-US" sz="2400" b="0" i="0" dirty="0">
              <a:solidFill>
                <a:schemeClr val="bg2">
                  <a:lumMod val="75000"/>
                </a:schemeClr>
              </a:solidFill>
              <a:latin typeface="Vindra"/>
            </a:rPr>
            <a:t>LW    = Loss and Wastage    </a:t>
          </a:r>
          <a:endParaRPr lang="en-US" sz="2400" dirty="0">
            <a:solidFill>
              <a:schemeClr val="bg2">
                <a:lumMod val="75000"/>
              </a:schemeClr>
            </a:solidFill>
            <a:latin typeface="Vindra"/>
          </a:endParaRPr>
        </a:p>
      </dgm:t>
    </dgm:pt>
    <dgm:pt modelId="{6FA47645-8CE2-4255-AA9F-5A0867F866A3}" type="parTrans" cxnId="{56C12E89-4E46-40DF-9177-218636071055}">
      <dgm:prSet/>
      <dgm:spPr/>
      <dgm:t>
        <a:bodyPr/>
        <a:lstStyle/>
        <a:p>
          <a:endParaRPr lang="en-US"/>
        </a:p>
      </dgm:t>
    </dgm:pt>
    <dgm:pt modelId="{29E73CD6-1AE7-49E0-94D5-71AD08810931}" type="sibTrans" cxnId="{56C12E89-4E46-40DF-9177-218636071055}">
      <dgm:prSet/>
      <dgm:spPr/>
      <dgm:t>
        <a:bodyPr/>
        <a:lstStyle/>
        <a:p>
          <a:endParaRPr lang="en-US"/>
        </a:p>
      </dgm:t>
    </dgm:pt>
    <dgm:pt modelId="{5224F559-D541-42E3-82EA-E8BA2354E519}" type="pres">
      <dgm:prSet presAssocID="{03E3726C-6553-4734-BC35-03FC88C5E57E}" presName="Name0" presStyleCnt="0">
        <dgm:presLayoutVars>
          <dgm:dir/>
          <dgm:animLvl val="lvl"/>
          <dgm:resizeHandles val="exact"/>
        </dgm:presLayoutVars>
      </dgm:prSet>
      <dgm:spPr/>
    </dgm:pt>
    <dgm:pt modelId="{82758F06-0D74-4975-971A-3F585FA8C8BB}" type="pres">
      <dgm:prSet presAssocID="{C66F304E-6F1B-42C7-A2B6-F6715D51D2DC}" presName="linNode" presStyleCnt="0"/>
      <dgm:spPr/>
    </dgm:pt>
    <dgm:pt modelId="{5704FC28-F151-4D52-B9CF-87BAAD3A2C4F}" type="pres">
      <dgm:prSet presAssocID="{C66F304E-6F1B-42C7-A2B6-F6715D51D2DC}" presName="parentText" presStyleLbl="node1" presStyleIdx="0" presStyleCnt="1">
        <dgm:presLayoutVars>
          <dgm:chMax val="1"/>
          <dgm:bulletEnabled val="1"/>
        </dgm:presLayoutVars>
      </dgm:prSet>
      <dgm:spPr/>
    </dgm:pt>
    <dgm:pt modelId="{B787906C-CB86-4F01-871F-301DF12122DB}" type="pres">
      <dgm:prSet presAssocID="{C66F304E-6F1B-42C7-A2B6-F6715D51D2DC}" presName="descendantText" presStyleLbl="alignAccFollowNode1" presStyleIdx="0" presStyleCnt="1">
        <dgm:presLayoutVars>
          <dgm:bulletEnabled val="1"/>
        </dgm:presLayoutVars>
      </dgm:prSet>
      <dgm:spPr/>
    </dgm:pt>
  </dgm:ptLst>
  <dgm:cxnLst>
    <dgm:cxn modelId="{C4578200-4D5D-4F7E-AD94-A9C66D9A5ECD}" type="presOf" srcId="{C66F304E-6F1B-42C7-A2B6-F6715D51D2DC}" destId="{5704FC28-F151-4D52-B9CF-87BAAD3A2C4F}" srcOrd="0" destOrd="0" presId="urn:microsoft.com/office/officeart/2005/8/layout/vList5"/>
    <dgm:cxn modelId="{67F9BE1C-A2BB-448A-B94E-5244869CC67B}" type="presOf" srcId="{A096E412-4A8D-4EEF-A11C-FC28C09E6FCC}" destId="{B787906C-CB86-4F01-871F-301DF12122DB}" srcOrd="0" destOrd="2" presId="urn:microsoft.com/office/officeart/2005/8/layout/vList5"/>
    <dgm:cxn modelId="{E429872D-C090-424B-94CA-801C37134131}" type="presOf" srcId="{67EE303A-BFC3-4B38-A9FC-57BF5C793385}" destId="{B787906C-CB86-4F01-871F-301DF12122DB}" srcOrd="0" destOrd="3" presId="urn:microsoft.com/office/officeart/2005/8/layout/vList5"/>
    <dgm:cxn modelId="{1D2B9E2D-A2D0-4934-A612-D4182B2BDCB0}" type="presOf" srcId="{6C9B30CE-F4D9-4DA8-B335-DD7D0EF94AC7}" destId="{B787906C-CB86-4F01-871F-301DF12122DB}" srcOrd="0" destOrd="4" presId="urn:microsoft.com/office/officeart/2005/8/layout/vList5"/>
    <dgm:cxn modelId="{B9088148-2E80-4085-9CCF-9971E538D14A}" srcId="{C66F304E-6F1B-42C7-A2B6-F6715D51D2DC}" destId="{164956DA-67F7-4277-AC98-472A21F83AF4}" srcOrd="1" destOrd="0" parTransId="{C86152BD-E39E-434D-805C-EF2E027A8F10}" sibTransId="{E1ABF89A-4636-433A-B863-A39A787AF8FA}"/>
    <dgm:cxn modelId="{9C4FBF69-2778-4BCD-8E87-9A34C0CE8D57}" type="presOf" srcId="{B395A1E4-B3F1-4B99-BA19-D0BA5C878E5D}" destId="{B787906C-CB86-4F01-871F-301DF12122DB}" srcOrd="0" destOrd="7" presId="urn:microsoft.com/office/officeart/2005/8/layout/vList5"/>
    <dgm:cxn modelId="{39D51B4E-3707-4FA3-B739-A6C349974DFB}" srcId="{C66F304E-6F1B-42C7-A2B6-F6715D51D2DC}" destId="{6C9B30CE-F4D9-4DA8-B335-DD7D0EF94AC7}" srcOrd="4" destOrd="0" parTransId="{4CEE903E-1FC3-44BA-B41F-8B62629B11C3}" sibTransId="{59546C85-7940-453D-98BB-196F6EC89ECE}"/>
    <dgm:cxn modelId="{5D8D5C70-DE84-4C90-A252-7233D50412B1}" type="presOf" srcId="{03E3726C-6553-4734-BC35-03FC88C5E57E}" destId="{5224F559-D541-42E3-82EA-E8BA2354E519}" srcOrd="0" destOrd="0" presId="urn:microsoft.com/office/officeart/2005/8/layout/vList5"/>
    <dgm:cxn modelId="{E7BB0358-C4A0-4046-8BC3-8C81A904DFF9}" type="presOf" srcId="{25711B30-0DFF-45B7-A7D0-11AB14D91A3D}" destId="{B787906C-CB86-4F01-871F-301DF12122DB}" srcOrd="0" destOrd="8" presId="urn:microsoft.com/office/officeart/2005/8/layout/vList5"/>
    <dgm:cxn modelId="{CDC5DB81-0418-457E-B03F-9FEA5F890842}" srcId="{C66F304E-6F1B-42C7-A2B6-F6715D51D2DC}" destId="{B395A1E4-B3F1-4B99-BA19-D0BA5C878E5D}" srcOrd="7" destOrd="0" parTransId="{00A1C2BB-C9F9-4F12-9CDA-F71F4D369F7C}" sibTransId="{91095A7C-619B-41A6-A8F1-0C4493F28CC2}"/>
    <dgm:cxn modelId="{56C12E89-4E46-40DF-9177-218636071055}" srcId="{C66F304E-6F1B-42C7-A2B6-F6715D51D2DC}" destId="{25711B30-0DFF-45B7-A7D0-11AB14D91A3D}" srcOrd="8" destOrd="0" parTransId="{6FA47645-8CE2-4255-AA9F-5A0867F866A3}" sibTransId="{29E73CD6-1AE7-49E0-94D5-71AD08810931}"/>
    <dgm:cxn modelId="{ECFDFC8A-269E-409E-B0D0-D55C3548D9E6}" srcId="{C66F304E-6F1B-42C7-A2B6-F6715D51D2DC}" destId="{A096E412-4A8D-4EEF-A11C-FC28C09E6FCC}" srcOrd="2" destOrd="0" parTransId="{1DE13DFA-EF51-4598-A635-31694FB3E848}" sibTransId="{2CA43F1E-F327-4EDE-814E-AD766583EB6B}"/>
    <dgm:cxn modelId="{C83036AA-C510-4125-B979-86A7E09C960A}" srcId="{C66F304E-6F1B-42C7-A2B6-F6715D51D2DC}" destId="{44E53310-A676-4588-A797-A94D9FD4F601}" srcOrd="0" destOrd="0" parTransId="{A6AD8803-C201-4166-A749-6BB0FAF37CB4}" sibTransId="{C62D1F71-A33D-43EC-818C-219507B57CB3}"/>
    <dgm:cxn modelId="{2075BAAD-8F8C-45AA-BC3A-127CF4F3ECCC}" type="presOf" srcId="{164956DA-67F7-4277-AC98-472A21F83AF4}" destId="{B787906C-CB86-4F01-871F-301DF12122DB}" srcOrd="0" destOrd="1" presId="urn:microsoft.com/office/officeart/2005/8/layout/vList5"/>
    <dgm:cxn modelId="{F34861AE-B2F2-4822-B951-E1FF2C265410}" srcId="{03E3726C-6553-4734-BC35-03FC88C5E57E}" destId="{C66F304E-6F1B-42C7-A2B6-F6715D51D2DC}" srcOrd="0" destOrd="0" parTransId="{D0656528-3D53-45BC-A603-D7FC073FFEAC}" sibTransId="{349A8E84-CAE9-4C57-80DD-8E22AF6B4199}"/>
    <dgm:cxn modelId="{69337AB0-BBB3-4902-908F-5179DC41E7E7}" srcId="{C66F304E-6F1B-42C7-A2B6-F6715D51D2DC}" destId="{67EE303A-BFC3-4B38-A9FC-57BF5C793385}" srcOrd="3" destOrd="0" parTransId="{0ABFCF86-CDA4-43E3-9317-0EE0436DF363}" sibTransId="{A29A5C64-03EE-413D-8E91-7570AAD25508}"/>
    <dgm:cxn modelId="{2E9D04B6-FE22-44D4-B1C5-6F60C1E6B52F}" type="presOf" srcId="{EB870694-E101-481E-B36F-B84422C68299}" destId="{B787906C-CB86-4F01-871F-301DF12122DB}" srcOrd="0" destOrd="6" presId="urn:microsoft.com/office/officeart/2005/8/layout/vList5"/>
    <dgm:cxn modelId="{6EB3C0C2-D375-48D1-A296-2D915F139C36}" type="presOf" srcId="{CD4F63FA-AC0F-4C9E-AA86-1A1387F47B10}" destId="{B787906C-CB86-4F01-871F-301DF12122DB}" srcOrd="0" destOrd="5" presId="urn:microsoft.com/office/officeart/2005/8/layout/vList5"/>
    <dgm:cxn modelId="{3D2506D0-C5C5-4755-8B24-26063D9521D6}" srcId="{C66F304E-6F1B-42C7-A2B6-F6715D51D2DC}" destId="{CD4F63FA-AC0F-4C9E-AA86-1A1387F47B10}" srcOrd="5" destOrd="0" parTransId="{09669C6D-7D65-4692-9F16-611FB39BA8CF}" sibTransId="{12EDED50-BB69-4CC8-ACE2-DA574CE34105}"/>
    <dgm:cxn modelId="{3F5627E0-C449-492E-9E44-75DA4E6D90D0}" srcId="{C66F304E-6F1B-42C7-A2B6-F6715D51D2DC}" destId="{EB870694-E101-481E-B36F-B84422C68299}" srcOrd="6" destOrd="0" parTransId="{20FAA2DC-2F0F-472D-93A4-35690CBAB863}" sibTransId="{803BF588-D611-48A2-AA4F-4D9B4934611F}"/>
    <dgm:cxn modelId="{F6A208EB-26F0-43B3-B2FF-52F80285CD1F}" type="presOf" srcId="{44E53310-A676-4588-A797-A94D9FD4F601}" destId="{B787906C-CB86-4F01-871F-301DF12122DB}" srcOrd="0" destOrd="0" presId="urn:microsoft.com/office/officeart/2005/8/layout/vList5"/>
    <dgm:cxn modelId="{53546B66-00F3-439B-ACFD-E46476EED330}" type="presParOf" srcId="{5224F559-D541-42E3-82EA-E8BA2354E519}" destId="{82758F06-0D74-4975-971A-3F585FA8C8BB}" srcOrd="0" destOrd="0" presId="urn:microsoft.com/office/officeart/2005/8/layout/vList5"/>
    <dgm:cxn modelId="{3DFEA70E-E71A-417D-84D1-5A905E46CD8C}" type="presParOf" srcId="{82758F06-0D74-4975-971A-3F585FA8C8BB}" destId="{5704FC28-F151-4D52-B9CF-87BAAD3A2C4F}" srcOrd="0" destOrd="0" presId="urn:microsoft.com/office/officeart/2005/8/layout/vList5"/>
    <dgm:cxn modelId="{352AD9AD-FD72-4378-8EE7-89BC07EBEF63}" type="presParOf" srcId="{82758F06-0D74-4975-971A-3F585FA8C8BB}" destId="{B787906C-CB86-4F01-871F-301DF12122DB}"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4AFE749-B1A8-4289-81A3-8D6AFFE3F0B9}">
      <dsp:nvSpPr>
        <dsp:cNvPr id="0" name=""/>
        <dsp:cNvSpPr/>
      </dsp:nvSpPr>
      <dsp:spPr>
        <a:xfrm>
          <a:off x="-4743225" y="-727043"/>
          <a:ext cx="5649686" cy="5649686"/>
        </a:xfrm>
        <a:prstGeom prst="blockArc">
          <a:avLst>
            <a:gd name="adj1" fmla="val 18900000"/>
            <a:gd name="adj2" fmla="val 2700000"/>
            <a:gd name="adj3" fmla="val 382"/>
          </a:avLst>
        </a:pr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9906778-9EC0-4AA1-8AEB-A8FD1E6A607D}">
      <dsp:nvSpPr>
        <dsp:cNvPr id="0" name=""/>
        <dsp:cNvSpPr/>
      </dsp:nvSpPr>
      <dsp:spPr>
        <a:xfrm>
          <a:off x="338380" y="220940"/>
          <a:ext cx="6314154" cy="441712"/>
        </a:xfrm>
        <a:prstGeom prst="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0610" tIns="60960" rIns="60960" bIns="60960" numCol="1" spcCol="1270" anchor="ctr" anchorCtr="0">
          <a:noAutofit/>
        </a:bodyPr>
        <a:lstStyle/>
        <a:p>
          <a:pPr marL="0" lvl="0" indent="0" algn="l" defTabSz="1066800">
            <a:lnSpc>
              <a:spcPct val="90000"/>
            </a:lnSpc>
            <a:spcBef>
              <a:spcPct val="0"/>
            </a:spcBef>
            <a:spcAft>
              <a:spcPct val="35000"/>
            </a:spcAft>
            <a:buNone/>
          </a:pPr>
          <a:r>
            <a:rPr lang="en-US" sz="2400" b="0" i="0" kern="1200" dirty="0">
              <a:latin typeface="Vindra"/>
            </a:rPr>
            <a:t>Population growth rate</a:t>
          </a:r>
          <a:endParaRPr lang="en-US" sz="2400" kern="1200" dirty="0">
            <a:latin typeface="Vindra"/>
          </a:endParaRPr>
        </a:p>
      </dsp:txBody>
      <dsp:txXfrm>
        <a:off x="338380" y="220940"/>
        <a:ext cx="6314154" cy="441712"/>
      </dsp:txXfrm>
    </dsp:sp>
    <dsp:sp modelId="{3E707771-AE4B-4246-9F29-3EEDA8657A1C}">
      <dsp:nvSpPr>
        <dsp:cNvPr id="0" name=""/>
        <dsp:cNvSpPr/>
      </dsp:nvSpPr>
      <dsp:spPr>
        <a:xfrm>
          <a:off x="62309" y="165726"/>
          <a:ext cx="552140" cy="552140"/>
        </a:xfrm>
        <a:prstGeom prst="ellipse">
          <a:avLst/>
        </a:prstGeom>
        <a:solidFill>
          <a:schemeClr val="lt1">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3C84B1C-878A-4EA3-B30C-3798694A3211}">
      <dsp:nvSpPr>
        <dsp:cNvPr id="0" name=""/>
        <dsp:cNvSpPr/>
      </dsp:nvSpPr>
      <dsp:spPr>
        <a:xfrm>
          <a:off x="701718" y="883425"/>
          <a:ext cx="5950815" cy="441712"/>
        </a:xfrm>
        <a:prstGeom prst="rect">
          <a:avLst/>
        </a:prstGeom>
        <a:solidFill>
          <a:schemeClr val="accent4">
            <a:hueOff val="531752"/>
            <a:satOff val="192"/>
            <a:lumOff val="-156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0610" tIns="60960" rIns="60960" bIns="60960" numCol="1" spcCol="1270" anchor="ctr" anchorCtr="0">
          <a:noAutofit/>
        </a:bodyPr>
        <a:lstStyle/>
        <a:p>
          <a:pPr marL="0" lvl="0" indent="0" algn="l" defTabSz="1066800">
            <a:lnSpc>
              <a:spcPct val="90000"/>
            </a:lnSpc>
            <a:spcBef>
              <a:spcPct val="0"/>
            </a:spcBef>
            <a:spcAft>
              <a:spcPct val="35000"/>
            </a:spcAft>
            <a:buNone/>
          </a:pPr>
          <a:r>
            <a:rPr lang="en-US" sz="2400" b="0" i="0" kern="1200" dirty="0">
              <a:latin typeface="Vindra"/>
            </a:rPr>
            <a:t>Development of community</a:t>
          </a:r>
          <a:endParaRPr lang="en-US" sz="2400" kern="1200" dirty="0">
            <a:latin typeface="Vindra"/>
          </a:endParaRPr>
        </a:p>
      </dsp:txBody>
      <dsp:txXfrm>
        <a:off x="701718" y="883425"/>
        <a:ext cx="5950815" cy="441712"/>
      </dsp:txXfrm>
    </dsp:sp>
    <dsp:sp modelId="{A042CF84-E4DB-480E-8F84-EA630D0F86B2}">
      <dsp:nvSpPr>
        <dsp:cNvPr id="0" name=""/>
        <dsp:cNvSpPr/>
      </dsp:nvSpPr>
      <dsp:spPr>
        <a:xfrm>
          <a:off x="425648" y="828211"/>
          <a:ext cx="552140" cy="552140"/>
        </a:xfrm>
        <a:prstGeom prst="ellipse">
          <a:avLst/>
        </a:prstGeom>
        <a:solidFill>
          <a:schemeClr val="lt1">
            <a:hueOff val="0"/>
            <a:satOff val="0"/>
            <a:lumOff val="0"/>
            <a:alphaOff val="0"/>
          </a:schemeClr>
        </a:solidFill>
        <a:ln w="25400" cap="flat" cmpd="sng" algn="ctr">
          <a:solidFill>
            <a:schemeClr val="accent4">
              <a:hueOff val="531752"/>
              <a:satOff val="192"/>
              <a:lumOff val="-1569"/>
              <a:alphaOff val="0"/>
            </a:schemeClr>
          </a:solidFill>
          <a:prstDash val="solid"/>
        </a:ln>
        <a:effectLst/>
      </dsp:spPr>
      <dsp:style>
        <a:lnRef idx="2">
          <a:scrgbClr r="0" g="0" b="0"/>
        </a:lnRef>
        <a:fillRef idx="1">
          <a:scrgbClr r="0" g="0" b="0"/>
        </a:fillRef>
        <a:effectRef idx="0">
          <a:scrgbClr r="0" g="0" b="0"/>
        </a:effectRef>
        <a:fontRef idx="minor"/>
      </dsp:style>
    </dsp:sp>
    <dsp:sp modelId="{F24A99FA-A91F-4FF8-B9A5-8F8D412ECFAD}">
      <dsp:nvSpPr>
        <dsp:cNvPr id="0" name=""/>
        <dsp:cNvSpPr/>
      </dsp:nvSpPr>
      <dsp:spPr>
        <a:xfrm>
          <a:off x="867864" y="1545910"/>
          <a:ext cx="5784670" cy="441712"/>
        </a:xfrm>
        <a:prstGeom prst="rect">
          <a:avLst/>
        </a:prstGeom>
        <a:solidFill>
          <a:schemeClr val="accent4">
            <a:hueOff val="1063504"/>
            <a:satOff val="385"/>
            <a:lumOff val="-3137"/>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0610" tIns="60960" rIns="60960" bIns="60960" numCol="1" spcCol="1270" anchor="ctr" anchorCtr="0">
          <a:noAutofit/>
        </a:bodyPr>
        <a:lstStyle/>
        <a:p>
          <a:pPr marL="0" lvl="0" indent="0" algn="l" defTabSz="1066800">
            <a:lnSpc>
              <a:spcPct val="90000"/>
            </a:lnSpc>
            <a:spcBef>
              <a:spcPct val="0"/>
            </a:spcBef>
            <a:spcAft>
              <a:spcPct val="35000"/>
            </a:spcAft>
            <a:buNone/>
          </a:pPr>
          <a:r>
            <a:rPr lang="en-US" sz="2400" b="0" i="0" kern="1200" dirty="0">
              <a:latin typeface="Vindra"/>
            </a:rPr>
            <a:t>Useful life of component structures</a:t>
          </a:r>
          <a:endParaRPr lang="en-US" sz="2400" kern="1200" dirty="0">
            <a:latin typeface="Vindra"/>
          </a:endParaRPr>
        </a:p>
      </dsp:txBody>
      <dsp:txXfrm>
        <a:off x="867864" y="1545910"/>
        <a:ext cx="5784670" cy="441712"/>
      </dsp:txXfrm>
    </dsp:sp>
    <dsp:sp modelId="{893FAF8B-B54A-4A4F-A9B6-8CC92B282C05}">
      <dsp:nvSpPr>
        <dsp:cNvPr id="0" name=""/>
        <dsp:cNvSpPr/>
      </dsp:nvSpPr>
      <dsp:spPr>
        <a:xfrm>
          <a:off x="591794" y="1490696"/>
          <a:ext cx="552140" cy="552140"/>
        </a:xfrm>
        <a:prstGeom prst="ellipse">
          <a:avLst/>
        </a:prstGeom>
        <a:solidFill>
          <a:schemeClr val="lt1">
            <a:hueOff val="0"/>
            <a:satOff val="0"/>
            <a:lumOff val="0"/>
            <a:alphaOff val="0"/>
          </a:schemeClr>
        </a:solidFill>
        <a:ln w="25400" cap="flat" cmpd="sng" algn="ctr">
          <a:solidFill>
            <a:schemeClr val="accent4">
              <a:hueOff val="1063504"/>
              <a:satOff val="385"/>
              <a:lumOff val="-3137"/>
              <a:alphaOff val="0"/>
            </a:schemeClr>
          </a:solidFill>
          <a:prstDash val="solid"/>
        </a:ln>
        <a:effectLst/>
      </dsp:spPr>
      <dsp:style>
        <a:lnRef idx="2">
          <a:scrgbClr r="0" g="0" b="0"/>
        </a:lnRef>
        <a:fillRef idx="1">
          <a:scrgbClr r="0" g="0" b="0"/>
        </a:fillRef>
        <a:effectRef idx="0">
          <a:scrgbClr r="0" g="0" b="0"/>
        </a:effectRef>
        <a:fontRef idx="minor"/>
      </dsp:style>
    </dsp:sp>
    <dsp:sp modelId="{9BA2AF0D-CB06-48A2-A989-C036988A9E42}">
      <dsp:nvSpPr>
        <dsp:cNvPr id="0" name=""/>
        <dsp:cNvSpPr/>
      </dsp:nvSpPr>
      <dsp:spPr>
        <a:xfrm>
          <a:off x="867864" y="2207976"/>
          <a:ext cx="5784670" cy="441712"/>
        </a:xfrm>
        <a:prstGeom prst="rect">
          <a:avLst/>
        </a:prstGeom>
        <a:solidFill>
          <a:schemeClr val="accent4">
            <a:hueOff val="1595257"/>
            <a:satOff val="577"/>
            <a:lumOff val="-470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0610" tIns="60960" rIns="60960" bIns="60960" numCol="1" spcCol="1270" anchor="ctr" anchorCtr="0">
          <a:noAutofit/>
        </a:bodyPr>
        <a:lstStyle/>
        <a:p>
          <a:pPr marL="0" lvl="0" indent="0" algn="l" defTabSz="1066800">
            <a:lnSpc>
              <a:spcPct val="90000"/>
            </a:lnSpc>
            <a:spcBef>
              <a:spcPct val="0"/>
            </a:spcBef>
            <a:spcAft>
              <a:spcPct val="35000"/>
            </a:spcAft>
            <a:buNone/>
          </a:pPr>
          <a:r>
            <a:rPr lang="en-US" sz="2400" b="0" i="0" kern="1200" dirty="0">
              <a:latin typeface="Vindra"/>
            </a:rPr>
            <a:t>Availability of funds</a:t>
          </a:r>
          <a:endParaRPr lang="en-US" sz="2400" kern="1200" dirty="0">
            <a:latin typeface="Vindra"/>
          </a:endParaRPr>
        </a:p>
      </dsp:txBody>
      <dsp:txXfrm>
        <a:off x="867864" y="2207976"/>
        <a:ext cx="5784670" cy="441712"/>
      </dsp:txXfrm>
    </dsp:sp>
    <dsp:sp modelId="{254E596A-4D8C-49DD-8FF4-604DD11CA694}">
      <dsp:nvSpPr>
        <dsp:cNvPr id="0" name=""/>
        <dsp:cNvSpPr/>
      </dsp:nvSpPr>
      <dsp:spPr>
        <a:xfrm>
          <a:off x="591794" y="2152762"/>
          <a:ext cx="552140" cy="552140"/>
        </a:xfrm>
        <a:prstGeom prst="ellipse">
          <a:avLst/>
        </a:prstGeom>
        <a:solidFill>
          <a:schemeClr val="lt1">
            <a:hueOff val="0"/>
            <a:satOff val="0"/>
            <a:lumOff val="0"/>
            <a:alphaOff val="0"/>
          </a:schemeClr>
        </a:solidFill>
        <a:ln w="25400" cap="flat" cmpd="sng" algn="ctr">
          <a:solidFill>
            <a:schemeClr val="accent4">
              <a:hueOff val="1595257"/>
              <a:satOff val="577"/>
              <a:lumOff val="-4706"/>
              <a:alphaOff val="0"/>
            </a:schemeClr>
          </a:solidFill>
          <a:prstDash val="solid"/>
        </a:ln>
        <a:effectLst/>
      </dsp:spPr>
      <dsp:style>
        <a:lnRef idx="2">
          <a:scrgbClr r="0" g="0" b="0"/>
        </a:lnRef>
        <a:fillRef idx="1">
          <a:scrgbClr r="0" g="0" b="0"/>
        </a:fillRef>
        <a:effectRef idx="0">
          <a:scrgbClr r="0" g="0" b="0"/>
        </a:effectRef>
        <a:fontRef idx="minor"/>
      </dsp:style>
    </dsp:sp>
    <dsp:sp modelId="{E7BAB455-FFB0-4F1B-85D6-AB272A080692}">
      <dsp:nvSpPr>
        <dsp:cNvPr id="0" name=""/>
        <dsp:cNvSpPr/>
      </dsp:nvSpPr>
      <dsp:spPr>
        <a:xfrm>
          <a:off x="701718" y="2870461"/>
          <a:ext cx="5950815" cy="441712"/>
        </a:xfrm>
        <a:prstGeom prst="rect">
          <a:avLst/>
        </a:prstGeom>
        <a:solidFill>
          <a:schemeClr val="accent4">
            <a:hueOff val="2127009"/>
            <a:satOff val="770"/>
            <a:lumOff val="-627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0610" tIns="60960" rIns="60960" bIns="60960" numCol="1" spcCol="1270" anchor="ctr" anchorCtr="0">
          <a:noAutofit/>
        </a:bodyPr>
        <a:lstStyle/>
        <a:p>
          <a:pPr marL="0" lvl="0" indent="0" algn="l" defTabSz="1066800">
            <a:lnSpc>
              <a:spcPct val="90000"/>
            </a:lnSpc>
            <a:spcBef>
              <a:spcPct val="0"/>
            </a:spcBef>
            <a:spcAft>
              <a:spcPct val="35000"/>
            </a:spcAft>
            <a:buNone/>
          </a:pPr>
          <a:r>
            <a:rPr lang="en-US" sz="2400" b="0" i="0" kern="1200" dirty="0">
              <a:latin typeface="Vindra"/>
            </a:rPr>
            <a:t>Rate of interest on borrowings</a:t>
          </a:r>
          <a:endParaRPr lang="en-US" sz="2400" kern="1200" dirty="0">
            <a:latin typeface="Vindra"/>
          </a:endParaRPr>
        </a:p>
      </dsp:txBody>
      <dsp:txXfrm>
        <a:off x="701718" y="2870461"/>
        <a:ext cx="5950815" cy="441712"/>
      </dsp:txXfrm>
    </dsp:sp>
    <dsp:sp modelId="{536477D8-A445-420F-A23D-ADBC4360ED41}">
      <dsp:nvSpPr>
        <dsp:cNvPr id="0" name=""/>
        <dsp:cNvSpPr/>
      </dsp:nvSpPr>
      <dsp:spPr>
        <a:xfrm>
          <a:off x="425648" y="2815247"/>
          <a:ext cx="552140" cy="552140"/>
        </a:xfrm>
        <a:prstGeom prst="ellipse">
          <a:avLst/>
        </a:prstGeom>
        <a:solidFill>
          <a:schemeClr val="lt1">
            <a:hueOff val="0"/>
            <a:satOff val="0"/>
            <a:lumOff val="0"/>
            <a:alphaOff val="0"/>
          </a:schemeClr>
        </a:solidFill>
        <a:ln w="25400" cap="flat" cmpd="sng" algn="ctr">
          <a:solidFill>
            <a:schemeClr val="accent4">
              <a:hueOff val="2127009"/>
              <a:satOff val="770"/>
              <a:lumOff val="-6274"/>
              <a:alphaOff val="0"/>
            </a:schemeClr>
          </a:solidFill>
          <a:prstDash val="solid"/>
        </a:ln>
        <a:effectLst/>
      </dsp:spPr>
      <dsp:style>
        <a:lnRef idx="2">
          <a:scrgbClr r="0" g="0" b="0"/>
        </a:lnRef>
        <a:fillRef idx="1">
          <a:scrgbClr r="0" g="0" b="0"/>
        </a:fillRef>
        <a:effectRef idx="0">
          <a:scrgbClr r="0" g="0" b="0"/>
        </a:effectRef>
        <a:fontRef idx="minor"/>
      </dsp:style>
    </dsp:sp>
    <dsp:sp modelId="{641EF6A0-A659-4A32-959F-6FB9113D73ED}">
      <dsp:nvSpPr>
        <dsp:cNvPr id="0" name=""/>
        <dsp:cNvSpPr/>
      </dsp:nvSpPr>
      <dsp:spPr>
        <a:xfrm>
          <a:off x="338380" y="3532946"/>
          <a:ext cx="6314154" cy="441712"/>
        </a:xfrm>
        <a:prstGeom prst="rect">
          <a:avLst/>
        </a:prstGeom>
        <a:solidFill>
          <a:schemeClr val="accent4">
            <a:hueOff val="2658761"/>
            <a:satOff val="962"/>
            <a:lumOff val="-784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0610" tIns="60960" rIns="60960" bIns="60960" numCol="1" spcCol="1270" anchor="ctr" anchorCtr="0">
          <a:noAutofit/>
        </a:bodyPr>
        <a:lstStyle/>
        <a:p>
          <a:pPr marL="0" lvl="0" indent="0" algn="l" defTabSz="1066800">
            <a:lnSpc>
              <a:spcPct val="90000"/>
            </a:lnSpc>
            <a:spcBef>
              <a:spcPct val="0"/>
            </a:spcBef>
            <a:spcAft>
              <a:spcPct val="35000"/>
            </a:spcAft>
            <a:buNone/>
          </a:pPr>
          <a:r>
            <a:rPr lang="en-US" sz="2400" b="0" i="0" kern="1200" dirty="0">
              <a:latin typeface="Vindra"/>
            </a:rPr>
            <a:t>Availability of water at source</a:t>
          </a:r>
          <a:endParaRPr lang="en-US" sz="2400" kern="1200" dirty="0">
            <a:latin typeface="Vindra"/>
          </a:endParaRPr>
        </a:p>
      </dsp:txBody>
      <dsp:txXfrm>
        <a:off x="338380" y="3532946"/>
        <a:ext cx="6314154" cy="441712"/>
      </dsp:txXfrm>
    </dsp:sp>
    <dsp:sp modelId="{DF3E2F3C-254B-4265-9114-4F89812733EF}">
      <dsp:nvSpPr>
        <dsp:cNvPr id="0" name=""/>
        <dsp:cNvSpPr/>
      </dsp:nvSpPr>
      <dsp:spPr>
        <a:xfrm>
          <a:off x="62309" y="3477732"/>
          <a:ext cx="552140" cy="552140"/>
        </a:xfrm>
        <a:prstGeom prst="ellipse">
          <a:avLst/>
        </a:prstGeom>
        <a:solidFill>
          <a:schemeClr val="lt1">
            <a:hueOff val="0"/>
            <a:satOff val="0"/>
            <a:lumOff val="0"/>
            <a:alphaOff val="0"/>
          </a:schemeClr>
        </a:solidFill>
        <a:ln w="25400" cap="flat" cmpd="sng" algn="ctr">
          <a:solidFill>
            <a:schemeClr val="accent4">
              <a:hueOff val="2658761"/>
              <a:satOff val="962"/>
              <a:lumOff val="-7843"/>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D72762F-0CA5-4146-89C3-96C3A1C169C0}">
      <dsp:nvSpPr>
        <dsp:cNvPr id="0" name=""/>
        <dsp:cNvSpPr/>
      </dsp:nvSpPr>
      <dsp:spPr>
        <a:xfrm>
          <a:off x="2760976" y="4947"/>
          <a:ext cx="1020886" cy="669956"/>
        </a:xfrm>
        <a:prstGeom prst="roundRect">
          <a:avLst>
            <a:gd name="adj" fmla="val 10000"/>
          </a:avLst>
        </a:prstGeom>
        <a:solidFill>
          <a:schemeClr val="accent4">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rPr>
            <a:t>Survey Year</a:t>
          </a:r>
        </a:p>
      </dsp:txBody>
      <dsp:txXfrm>
        <a:off x="2780598" y="24569"/>
        <a:ext cx="981642" cy="630712"/>
      </dsp:txXfrm>
    </dsp:sp>
    <dsp:sp modelId="{FDCD6FDA-3A2A-450E-9B5F-8259980D8864}">
      <dsp:nvSpPr>
        <dsp:cNvPr id="0" name=""/>
        <dsp:cNvSpPr/>
      </dsp:nvSpPr>
      <dsp:spPr>
        <a:xfrm rot="9009155">
          <a:off x="1495604" y="663176"/>
          <a:ext cx="1228417" cy="686570"/>
        </a:xfrm>
        <a:prstGeom prst="rightArrow">
          <a:avLst>
            <a:gd name="adj1" fmla="val 60000"/>
            <a:gd name="adj2" fmla="val 50000"/>
          </a:avLst>
        </a:prstGeom>
        <a:solidFill>
          <a:schemeClr val="accent4">
            <a:hueOff val="0"/>
            <a:satOff val="0"/>
            <a:lumOff val="0"/>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tx1"/>
              </a:solidFill>
            </a:rPr>
            <a:t>+ Base Period</a:t>
          </a:r>
        </a:p>
      </dsp:txBody>
      <dsp:txXfrm rot="10800000">
        <a:off x="1687914" y="749235"/>
        <a:ext cx="1022446" cy="411942"/>
      </dsp:txXfrm>
    </dsp:sp>
    <dsp:sp modelId="{4715B759-F9EA-4695-9487-660C9F1C1B7E}">
      <dsp:nvSpPr>
        <dsp:cNvPr id="0" name=""/>
        <dsp:cNvSpPr/>
      </dsp:nvSpPr>
      <dsp:spPr>
        <a:xfrm>
          <a:off x="475694" y="1316253"/>
          <a:ext cx="1020886" cy="669956"/>
        </a:xfrm>
        <a:prstGeom prst="roundRect">
          <a:avLst>
            <a:gd name="adj" fmla="val 10000"/>
          </a:avLst>
        </a:prstGeom>
        <a:solidFill>
          <a:schemeClr val="accent4">
            <a:hueOff val="1329380"/>
            <a:satOff val="481"/>
            <a:lumOff val="-3921"/>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rPr>
            <a:t>Base Year</a:t>
          </a:r>
        </a:p>
      </dsp:txBody>
      <dsp:txXfrm>
        <a:off x="495316" y="1335875"/>
        <a:ext cx="981642" cy="630712"/>
      </dsp:txXfrm>
    </dsp:sp>
    <dsp:sp modelId="{EBCE669B-6E7B-41AA-8437-BFEBF15C4491}">
      <dsp:nvSpPr>
        <dsp:cNvPr id="0" name=""/>
        <dsp:cNvSpPr/>
      </dsp:nvSpPr>
      <dsp:spPr>
        <a:xfrm rot="1559530">
          <a:off x="1565764" y="1887047"/>
          <a:ext cx="1205321" cy="681248"/>
        </a:xfrm>
        <a:prstGeom prst="rightArrow">
          <a:avLst>
            <a:gd name="adj1" fmla="val 60000"/>
            <a:gd name="adj2" fmla="val 50000"/>
          </a:avLst>
        </a:prstGeom>
        <a:solidFill>
          <a:schemeClr val="accent4">
            <a:hueOff val="2658761"/>
            <a:satOff val="962"/>
            <a:lumOff val="-7843"/>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tx1"/>
              </a:solidFill>
            </a:rPr>
            <a:t>+ Design Period</a:t>
          </a:r>
        </a:p>
      </dsp:txBody>
      <dsp:txXfrm>
        <a:off x="1576100" y="1978514"/>
        <a:ext cx="1000947" cy="408748"/>
      </dsp:txXfrm>
    </dsp:sp>
    <dsp:sp modelId="{91D17BF6-AD3A-4C6B-A193-69EA96B44568}">
      <dsp:nvSpPr>
        <dsp:cNvPr id="0" name=""/>
        <dsp:cNvSpPr/>
      </dsp:nvSpPr>
      <dsp:spPr>
        <a:xfrm>
          <a:off x="2801131" y="2450051"/>
          <a:ext cx="1020886" cy="669956"/>
        </a:xfrm>
        <a:prstGeom prst="roundRect">
          <a:avLst>
            <a:gd name="adj" fmla="val 10000"/>
          </a:avLst>
        </a:prstGeom>
        <a:solidFill>
          <a:schemeClr val="accent4">
            <a:hueOff val="2658761"/>
            <a:satOff val="962"/>
            <a:lumOff val="-7843"/>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rPr>
            <a:t>Design Year</a:t>
          </a:r>
        </a:p>
      </dsp:txBody>
      <dsp:txXfrm>
        <a:off x="2820753" y="2469673"/>
        <a:ext cx="981642" cy="63071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87906C-CB86-4F01-871F-301DF12122DB}">
      <dsp:nvSpPr>
        <dsp:cNvPr id="0" name=""/>
        <dsp:cNvSpPr/>
      </dsp:nvSpPr>
      <dsp:spPr>
        <a:xfrm rot="5400000">
          <a:off x="3521630" y="5714"/>
          <a:ext cx="4267200" cy="5322570"/>
        </a:xfrm>
        <a:prstGeom prst="round2SameRect">
          <a:avLst/>
        </a:prstGeom>
        <a:solidFill>
          <a:schemeClr val="accent4">
            <a:lumMod val="20000"/>
            <a:lumOff val="80000"/>
            <a:alpha val="9000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rtl="0">
            <a:lnSpc>
              <a:spcPct val="90000"/>
            </a:lnSpc>
            <a:spcBef>
              <a:spcPct val="0"/>
            </a:spcBef>
            <a:spcAft>
              <a:spcPct val="15000"/>
            </a:spcAft>
            <a:buNone/>
          </a:pPr>
          <a:r>
            <a:rPr lang="en-US" sz="2400" b="0" i="0" kern="1200" dirty="0">
              <a:solidFill>
                <a:schemeClr val="bg2">
                  <a:lumMod val="75000"/>
                </a:schemeClr>
              </a:solidFill>
              <a:latin typeface="Vindra"/>
            </a:rPr>
            <a:t>Where,</a:t>
          </a:r>
          <a:endParaRPr lang="en-US" sz="2400" kern="1200" dirty="0">
            <a:solidFill>
              <a:schemeClr val="bg2">
                <a:lumMod val="75000"/>
              </a:schemeClr>
            </a:solidFill>
            <a:latin typeface="Vindra"/>
          </a:endParaRPr>
        </a:p>
        <a:p>
          <a:pPr marL="228600" lvl="1" indent="-228600" algn="l" defTabSz="1066800" rtl="0">
            <a:lnSpc>
              <a:spcPct val="90000"/>
            </a:lnSpc>
            <a:spcBef>
              <a:spcPct val="0"/>
            </a:spcBef>
            <a:spcAft>
              <a:spcPct val="15000"/>
            </a:spcAft>
            <a:buChar char="•"/>
          </a:pPr>
          <a:r>
            <a:rPr lang="en-US" sz="2400" b="0" i="0" kern="1200" dirty="0">
              <a:solidFill>
                <a:schemeClr val="bg2">
                  <a:lumMod val="75000"/>
                </a:schemeClr>
              </a:solidFill>
              <a:latin typeface="Vindra"/>
            </a:rPr>
            <a:t>TWD  = Total Water Demand</a:t>
          </a:r>
          <a:endParaRPr lang="en-US" sz="2400" kern="1200" dirty="0">
            <a:solidFill>
              <a:schemeClr val="bg2">
                <a:lumMod val="75000"/>
              </a:schemeClr>
            </a:solidFill>
            <a:latin typeface="Vindra"/>
          </a:endParaRPr>
        </a:p>
        <a:p>
          <a:pPr marL="228600" lvl="1" indent="-228600" algn="l" defTabSz="1066800" rtl="0">
            <a:lnSpc>
              <a:spcPct val="90000"/>
            </a:lnSpc>
            <a:spcBef>
              <a:spcPct val="0"/>
            </a:spcBef>
            <a:spcAft>
              <a:spcPct val="15000"/>
            </a:spcAft>
            <a:buChar char="•"/>
          </a:pPr>
          <a:r>
            <a:rPr lang="en-US" sz="2400" b="0" i="0" kern="1200" dirty="0">
              <a:solidFill>
                <a:schemeClr val="bg2">
                  <a:lumMod val="75000"/>
                </a:schemeClr>
              </a:solidFill>
              <a:latin typeface="Vindra"/>
            </a:rPr>
            <a:t>DD     = Domestic demand</a:t>
          </a:r>
          <a:endParaRPr lang="en-US" sz="2400" kern="1200" dirty="0">
            <a:solidFill>
              <a:schemeClr val="bg2">
                <a:lumMod val="75000"/>
              </a:schemeClr>
            </a:solidFill>
            <a:latin typeface="Vindra"/>
          </a:endParaRPr>
        </a:p>
        <a:p>
          <a:pPr marL="228600" lvl="1" indent="-228600" algn="l" defTabSz="1066800" rtl="0">
            <a:lnSpc>
              <a:spcPct val="90000"/>
            </a:lnSpc>
            <a:spcBef>
              <a:spcPct val="0"/>
            </a:spcBef>
            <a:spcAft>
              <a:spcPct val="15000"/>
            </a:spcAft>
            <a:buChar char="•"/>
          </a:pPr>
          <a:r>
            <a:rPr lang="en-US" sz="2400" b="0" i="0" kern="1200" dirty="0">
              <a:solidFill>
                <a:schemeClr val="bg2">
                  <a:lumMod val="75000"/>
                </a:schemeClr>
              </a:solidFill>
              <a:latin typeface="Vindra"/>
            </a:rPr>
            <a:t>LD      = Livestock Demand</a:t>
          </a:r>
          <a:endParaRPr lang="en-US" sz="2400" kern="1200" dirty="0">
            <a:solidFill>
              <a:schemeClr val="bg2">
                <a:lumMod val="75000"/>
              </a:schemeClr>
            </a:solidFill>
            <a:latin typeface="Vindra"/>
          </a:endParaRPr>
        </a:p>
        <a:p>
          <a:pPr marL="228600" lvl="1" indent="-228600" algn="l" defTabSz="1066800" rtl="0">
            <a:lnSpc>
              <a:spcPct val="90000"/>
            </a:lnSpc>
            <a:spcBef>
              <a:spcPct val="0"/>
            </a:spcBef>
            <a:spcAft>
              <a:spcPct val="15000"/>
            </a:spcAft>
            <a:buChar char="•"/>
          </a:pPr>
          <a:r>
            <a:rPr lang="en-US" sz="2400" b="0" i="0" kern="1200" dirty="0">
              <a:solidFill>
                <a:schemeClr val="bg2">
                  <a:lumMod val="75000"/>
                </a:schemeClr>
              </a:solidFill>
              <a:latin typeface="Vindra"/>
            </a:rPr>
            <a:t>CD     = Commercial Demand</a:t>
          </a:r>
          <a:endParaRPr lang="en-US" sz="2400" kern="1200" dirty="0">
            <a:solidFill>
              <a:schemeClr val="bg2">
                <a:lumMod val="75000"/>
              </a:schemeClr>
            </a:solidFill>
            <a:latin typeface="Vindra"/>
          </a:endParaRPr>
        </a:p>
        <a:p>
          <a:pPr marL="228600" lvl="1" indent="-228600" algn="l" defTabSz="1066800" rtl="0">
            <a:lnSpc>
              <a:spcPct val="90000"/>
            </a:lnSpc>
            <a:spcBef>
              <a:spcPct val="0"/>
            </a:spcBef>
            <a:spcAft>
              <a:spcPct val="15000"/>
            </a:spcAft>
            <a:buChar char="•"/>
          </a:pPr>
          <a:r>
            <a:rPr lang="en-US" sz="2400" b="0" i="0" kern="1200" dirty="0">
              <a:solidFill>
                <a:schemeClr val="bg2">
                  <a:lumMod val="75000"/>
                </a:schemeClr>
              </a:solidFill>
              <a:latin typeface="Vindra"/>
            </a:rPr>
            <a:t>PD     = Public/municipal Demand</a:t>
          </a:r>
          <a:endParaRPr lang="en-US" sz="2400" kern="1200" dirty="0">
            <a:solidFill>
              <a:schemeClr val="bg2">
                <a:lumMod val="75000"/>
              </a:schemeClr>
            </a:solidFill>
            <a:latin typeface="Vindra"/>
          </a:endParaRPr>
        </a:p>
        <a:p>
          <a:pPr marL="228600" lvl="1" indent="-228600" algn="l" defTabSz="1066800" rtl="0">
            <a:lnSpc>
              <a:spcPct val="90000"/>
            </a:lnSpc>
            <a:spcBef>
              <a:spcPct val="0"/>
            </a:spcBef>
            <a:spcAft>
              <a:spcPct val="15000"/>
            </a:spcAft>
            <a:buChar char="•"/>
          </a:pPr>
          <a:r>
            <a:rPr lang="en-US" sz="2400" b="0" i="0" kern="1200" dirty="0">
              <a:solidFill>
                <a:schemeClr val="bg2">
                  <a:lumMod val="75000"/>
                </a:schemeClr>
              </a:solidFill>
              <a:latin typeface="Vindra"/>
            </a:rPr>
            <a:t>ID      = Industrial Demand</a:t>
          </a:r>
          <a:endParaRPr lang="en-US" sz="2400" kern="1200" dirty="0">
            <a:solidFill>
              <a:schemeClr val="bg2">
                <a:lumMod val="75000"/>
              </a:schemeClr>
            </a:solidFill>
            <a:latin typeface="Vindra"/>
          </a:endParaRPr>
        </a:p>
        <a:p>
          <a:pPr marL="228600" lvl="1" indent="-228600" algn="l" defTabSz="1066800" rtl="0">
            <a:lnSpc>
              <a:spcPct val="90000"/>
            </a:lnSpc>
            <a:spcBef>
              <a:spcPct val="0"/>
            </a:spcBef>
            <a:spcAft>
              <a:spcPct val="15000"/>
            </a:spcAft>
            <a:buChar char="•"/>
          </a:pPr>
          <a:r>
            <a:rPr lang="en-US" sz="2400" b="0" i="0" kern="1200" dirty="0">
              <a:solidFill>
                <a:schemeClr val="bg2">
                  <a:lumMod val="75000"/>
                </a:schemeClr>
              </a:solidFill>
              <a:latin typeface="Vindra"/>
            </a:rPr>
            <a:t>FD     = Fire Demand</a:t>
          </a:r>
          <a:endParaRPr lang="en-US" sz="2400" kern="1200" dirty="0">
            <a:solidFill>
              <a:schemeClr val="bg2">
                <a:lumMod val="75000"/>
              </a:schemeClr>
            </a:solidFill>
            <a:latin typeface="Vindra"/>
          </a:endParaRPr>
        </a:p>
        <a:p>
          <a:pPr marL="228600" lvl="1" indent="-228600" algn="l" defTabSz="1066800" rtl="0">
            <a:lnSpc>
              <a:spcPct val="90000"/>
            </a:lnSpc>
            <a:spcBef>
              <a:spcPct val="0"/>
            </a:spcBef>
            <a:spcAft>
              <a:spcPct val="15000"/>
            </a:spcAft>
            <a:buChar char="•"/>
          </a:pPr>
          <a:r>
            <a:rPr lang="en-US" sz="2400" b="0" i="0" kern="1200" dirty="0">
              <a:solidFill>
                <a:schemeClr val="bg2">
                  <a:lumMod val="75000"/>
                </a:schemeClr>
              </a:solidFill>
              <a:latin typeface="Vindra"/>
            </a:rPr>
            <a:t>LW    = Loss and Wastage    </a:t>
          </a:r>
          <a:endParaRPr lang="en-US" sz="2400" kern="1200" dirty="0">
            <a:solidFill>
              <a:schemeClr val="bg2">
                <a:lumMod val="75000"/>
              </a:schemeClr>
            </a:solidFill>
            <a:latin typeface="Vindra"/>
          </a:endParaRPr>
        </a:p>
      </dsp:txBody>
      <dsp:txXfrm rot="-5400000">
        <a:off x="2993945" y="741707"/>
        <a:ext cx="5114262" cy="3850584"/>
      </dsp:txXfrm>
    </dsp:sp>
    <dsp:sp modelId="{5704FC28-F151-4D52-B9CF-87BAAD3A2C4F}">
      <dsp:nvSpPr>
        <dsp:cNvPr id="0" name=""/>
        <dsp:cNvSpPr/>
      </dsp:nvSpPr>
      <dsp:spPr>
        <a:xfrm>
          <a:off x="0" y="0"/>
          <a:ext cx="2993945" cy="5334000"/>
        </a:xfrm>
        <a:prstGeom prst="roundRect">
          <a:avLst/>
        </a:prstGeom>
        <a:noFill/>
        <a:ln w="25400" cap="flat" cmpd="sng" algn="ctr">
          <a:solidFill>
            <a:schemeClr val="bg2">
              <a:lumMod val="20000"/>
              <a:lumOff val="8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rtl="0">
            <a:lnSpc>
              <a:spcPct val="90000"/>
            </a:lnSpc>
            <a:spcBef>
              <a:spcPct val="0"/>
            </a:spcBef>
            <a:spcAft>
              <a:spcPct val="35000"/>
            </a:spcAft>
            <a:buNone/>
          </a:pPr>
          <a:r>
            <a:rPr lang="en-US" sz="2400" b="0" i="0" kern="1200" dirty="0">
              <a:latin typeface="Vindra"/>
            </a:rPr>
            <a:t>TWD</a:t>
          </a:r>
        </a:p>
        <a:p>
          <a:pPr marL="0" lvl="0" indent="0" algn="ctr" defTabSz="1066800" rtl="0">
            <a:lnSpc>
              <a:spcPct val="90000"/>
            </a:lnSpc>
            <a:spcBef>
              <a:spcPct val="0"/>
            </a:spcBef>
            <a:spcAft>
              <a:spcPct val="35000"/>
            </a:spcAft>
            <a:buNone/>
          </a:pPr>
          <a:r>
            <a:rPr lang="en-US" sz="2400" b="0" i="0" kern="1200" dirty="0">
              <a:latin typeface="Vindra"/>
            </a:rPr>
            <a:t>=DD + LD + CD + PD + ID + FD+ LW</a:t>
          </a:r>
          <a:endParaRPr lang="en-US" sz="2400" kern="1200" dirty="0">
            <a:latin typeface="Vindra"/>
          </a:endParaRPr>
        </a:p>
      </dsp:txBody>
      <dsp:txXfrm>
        <a:off x="146152" y="146152"/>
        <a:ext cx="2701641" cy="5041696"/>
      </dsp:txXfrm>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E7E74ED0-A4DA-407B-A1D9-2994A7FFC7F6}" type="datetimeFigureOut">
              <a:rPr lang="en-US" smtClean="0"/>
              <a:pPr/>
              <a:t>2/7/2020</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6F36ED0B-4B25-44E0-9920-24ABD3C781CB}" type="slidenum">
              <a:rPr lang="en-US" smtClean="0"/>
              <a:pPr/>
              <a:t>‹#›</a:t>
            </a:fld>
            <a:endParaRPr lang="en-US"/>
          </a:p>
        </p:txBody>
      </p:sp>
    </p:spTree>
    <p:extLst>
      <p:ext uri="{BB962C8B-B14F-4D97-AF65-F5344CB8AC3E}">
        <p14:creationId xmlns:p14="http://schemas.microsoft.com/office/powerpoint/2010/main" val="270012981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7597A04-8785-495B-A9AB-07BE001E946B}" type="datetimeFigureOut">
              <a:rPr lang="en-US" smtClean="0"/>
              <a:pPr/>
              <a:t>2/7/2020</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ECDC96F-4782-49F2-BDCC-E1E16CE29BDE}" type="slidenum">
              <a:rPr lang="en-US" smtClean="0"/>
              <a:pPr/>
              <a:t>‹#›</a:t>
            </a:fld>
            <a:endParaRPr lang="en-US" dirty="0"/>
          </a:p>
        </p:txBody>
      </p:sp>
    </p:spTree>
    <p:extLst>
      <p:ext uri="{BB962C8B-B14F-4D97-AF65-F5344CB8AC3E}">
        <p14:creationId xmlns:p14="http://schemas.microsoft.com/office/powerpoint/2010/main" val="1150379647"/>
      </p:ext>
    </p:extLst>
  </p:cSld>
  <p:clrMap bg1="lt1" tx1="dk1" bg2="lt2" tx2="dk2" accent1="accent1" accent2="accent2" accent3="accent3" accent4="accent4" accent5="accent5" accent6="accent6" hlink="hlink" folHlink="folHlink"/>
  <p:notesStyle>
    <a:lvl1pPr marL="0" algn="l" defTabSz="914363" rtl="0" eaLnBrk="1" latinLnBrk="0" hangingPunct="1">
      <a:defRPr sz="1200" kern="1200">
        <a:solidFill>
          <a:schemeClr val="tx1"/>
        </a:solidFill>
        <a:latin typeface="+mn-lt"/>
        <a:ea typeface="+mn-ea"/>
        <a:cs typeface="+mn-cs"/>
      </a:defRPr>
    </a:lvl1pPr>
    <a:lvl2pPr marL="457182" algn="l" defTabSz="914363" rtl="0" eaLnBrk="1" latinLnBrk="0" hangingPunct="1">
      <a:defRPr sz="1200" kern="1200">
        <a:solidFill>
          <a:schemeClr val="tx1"/>
        </a:solidFill>
        <a:latin typeface="+mn-lt"/>
        <a:ea typeface="+mn-ea"/>
        <a:cs typeface="+mn-cs"/>
      </a:defRPr>
    </a:lvl2pPr>
    <a:lvl3pPr marL="914363" algn="l" defTabSz="914363" rtl="0" eaLnBrk="1" latinLnBrk="0" hangingPunct="1">
      <a:defRPr sz="1200" kern="1200">
        <a:solidFill>
          <a:schemeClr val="tx1"/>
        </a:solidFill>
        <a:latin typeface="+mn-lt"/>
        <a:ea typeface="+mn-ea"/>
        <a:cs typeface="+mn-cs"/>
      </a:defRPr>
    </a:lvl3pPr>
    <a:lvl4pPr marL="1371545" algn="l" defTabSz="914363" rtl="0" eaLnBrk="1" latinLnBrk="0" hangingPunct="1">
      <a:defRPr sz="1200" kern="1200">
        <a:solidFill>
          <a:schemeClr val="tx1"/>
        </a:solidFill>
        <a:latin typeface="+mn-lt"/>
        <a:ea typeface="+mn-ea"/>
        <a:cs typeface="+mn-cs"/>
      </a:defRPr>
    </a:lvl4pPr>
    <a:lvl5pPr marL="1828727" algn="l" defTabSz="914363" rtl="0" eaLnBrk="1" latinLnBrk="0" hangingPunct="1">
      <a:defRPr sz="1200" kern="1200">
        <a:solidFill>
          <a:schemeClr val="tx1"/>
        </a:solidFill>
        <a:latin typeface="+mn-lt"/>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b79709656_8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b79709656_8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91737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g7b7d298946_0_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4" name="Google Shape;364;g7b7d298946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707301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7b7d298946_0_2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7b7d298946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368030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7b7d298946_0_3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 name="Google Shape;377;g7b7d298946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03002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7b7d298946_0_3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7b7d298946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624581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g7b7d298946_0_4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7" name="Google Shape;387;g7b7d298946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145623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g7b7d298946_0_4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5" name="Google Shape;395;g7b7d298946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861250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g7b7d298946_0_5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1" name="Google Shape;401;g7b7d298946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549499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g7b7d298946_0_5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6" name="Google Shape;406;g7b7d298946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621659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g7b7d298946_0_6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1" name="Google Shape;411;g7b7d298946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017551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7b79eb4e5b_0_65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7b79eb4e5b_0_6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691015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7b79eb4e5b_0_115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0" name="Google Shape;320;g7b79eb4e5b_0_1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151753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7b79eb4e5b_0_116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7b79eb4e5b_0_11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331221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7b79eb4e5b_0_117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7b79eb4e5b_0_11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166055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7b79eb4e5b_0_117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7b79eb4e5b_0_1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951395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g7b7d298946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8" name="Google Shape;348;g7b7d29894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164208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7b7d298946_0_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 name="Google Shape;354;g7b7d298946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268190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g7b7d298946_0_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9" name="Google Shape;359;g7b7d298946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950584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Title and Content">
    <p:spTree>
      <p:nvGrpSpPr>
        <p:cNvPr id="1" name="Shape 68"/>
        <p:cNvGrpSpPr/>
        <p:nvPr/>
      </p:nvGrpSpPr>
      <p:grpSpPr>
        <a:xfrm>
          <a:off x="0" y="0"/>
          <a:ext cx="0" cy="0"/>
          <a:chOff x="0" y="0"/>
          <a:chExt cx="0" cy="0"/>
        </a:xfrm>
      </p:grpSpPr>
      <p:sp>
        <p:nvSpPr>
          <p:cNvPr id="69" name="Google Shape;69;p15"/>
          <p:cNvSpPr txBox="1">
            <a:spLocks noGrp="1"/>
          </p:cNvSpPr>
          <p:nvPr>
            <p:ph type="title"/>
          </p:nvPr>
        </p:nvSpPr>
        <p:spPr>
          <a:xfrm>
            <a:off x="484583" y="452719"/>
            <a:ext cx="7053600" cy="1400400"/>
          </a:xfrm>
          <a:prstGeom prst="rect">
            <a:avLst/>
          </a:prstGeom>
          <a:noFill/>
          <a:ln>
            <a:noFill/>
          </a:ln>
        </p:spPr>
        <p:txBody>
          <a:bodyPr spcFirstLastPara="1" wrap="square" lIns="68575" tIns="34275" rIns="68575" bIns="34275" anchor="t" anchorCtr="0">
            <a:noAutofit/>
          </a:bodyPr>
          <a:lstStyle>
            <a:lvl1pPr lvl="0" algn="l" rtl="0">
              <a:spcBef>
                <a:spcPts val="0"/>
              </a:spcBef>
              <a:spcAft>
                <a:spcPts val="0"/>
              </a:spcAft>
              <a:buClr>
                <a:schemeClr val="lt2"/>
              </a:buClr>
              <a:buSzPts val="14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70" name="Google Shape;70;p15"/>
          <p:cNvSpPr txBox="1">
            <a:spLocks noGrp="1"/>
          </p:cNvSpPr>
          <p:nvPr>
            <p:ph type="body" idx="1"/>
          </p:nvPr>
        </p:nvSpPr>
        <p:spPr>
          <a:xfrm>
            <a:off x="827484" y="2052917"/>
            <a:ext cx="6709800" cy="4195600"/>
          </a:xfrm>
          <a:prstGeom prst="rect">
            <a:avLst/>
          </a:prstGeom>
          <a:noFill/>
          <a:ln>
            <a:noFill/>
          </a:ln>
        </p:spPr>
        <p:txBody>
          <a:bodyPr spcFirstLastPara="1" wrap="square" lIns="68575" tIns="34275" rIns="68575" bIns="34275" anchor="t" anchorCtr="0">
            <a:noAutofit/>
          </a:bodyPr>
          <a:lstStyle>
            <a:lvl1pPr marL="457200" lvl="0" indent="-298450" algn="l" rtl="0">
              <a:spcBef>
                <a:spcPts val="800"/>
              </a:spcBef>
              <a:spcAft>
                <a:spcPts val="0"/>
              </a:spcAft>
              <a:buSzPts val="1100"/>
              <a:buChar char="►"/>
              <a:defRPr/>
            </a:lvl1pPr>
            <a:lvl2pPr marL="914400" lvl="1" indent="-298450" algn="l" rtl="0">
              <a:spcBef>
                <a:spcPts val="800"/>
              </a:spcBef>
              <a:spcAft>
                <a:spcPts val="0"/>
              </a:spcAft>
              <a:buSzPts val="1100"/>
              <a:buChar char="►"/>
              <a:defRPr/>
            </a:lvl2pPr>
            <a:lvl3pPr marL="1371600" lvl="2" indent="-298450" algn="l" rtl="0">
              <a:spcBef>
                <a:spcPts val="800"/>
              </a:spcBef>
              <a:spcAft>
                <a:spcPts val="0"/>
              </a:spcAft>
              <a:buSzPts val="1100"/>
              <a:buChar char="►"/>
              <a:defRPr/>
            </a:lvl3pPr>
            <a:lvl4pPr marL="1828800" lvl="3" indent="-298450" algn="l" rtl="0">
              <a:spcBef>
                <a:spcPts val="800"/>
              </a:spcBef>
              <a:spcAft>
                <a:spcPts val="0"/>
              </a:spcAft>
              <a:buSzPts val="1100"/>
              <a:buChar char="►"/>
              <a:defRPr/>
            </a:lvl4pPr>
            <a:lvl5pPr marL="2286000" lvl="4" indent="-298450" algn="l" rtl="0">
              <a:spcBef>
                <a:spcPts val="800"/>
              </a:spcBef>
              <a:spcAft>
                <a:spcPts val="0"/>
              </a:spcAft>
              <a:buSzPts val="1100"/>
              <a:buChar char="►"/>
              <a:defRPr/>
            </a:lvl5pPr>
            <a:lvl6pPr marL="2743200" lvl="5" indent="-298450" algn="l" rtl="0">
              <a:spcBef>
                <a:spcPts val="800"/>
              </a:spcBef>
              <a:spcAft>
                <a:spcPts val="0"/>
              </a:spcAft>
              <a:buSzPts val="1100"/>
              <a:buChar char="►"/>
              <a:defRPr/>
            </a:lvl6pPr>
            <a:lvl7pPr marL="3200400" lvl="6" indent="-298450" algn="l" rtl="0">
              <a:spcBef>
                <a:spcPts val="800"/>
              </a:spcBef>
              <a:spcAft>
                <a:spcPts val="0"/>
              </a:spcAft>
              <a:buSzPts val="1100"/>
              <a:buChar char="►"/>
              <a:defRPr/>
            </a:lvl7pPr>
            <a:lvl8pPr marL="3657600" lvl="7" indent="-298450" algn="l" rtl="0">
              <a:spcBef>
                <a:spcPts val="800"/>
              </a:spcBef>
              <a:spcAft>
                <a:spcPts val="0"/>
              </a:spcAft>
              <a:buSzPts val="1100"/>
              <a:buChar char="►"/>
              <a:defRPr/>
            </a:lvl8pPr>
            <a:lvl9pPr marL="4114800" lvl="8" indent="-298450" algn="l" rtl="0">
              <a:spcBef>
                <a:spcPts val="800"/>
              </a:spcBef>
              <a:spcAft>
                <a:spcPts val="0"/>
              </a:spcAft>
              <a:buSzPts val="1100"/>
              <a:buChar char="►"/>
              <a:defRPr/>
            </a:lvl9pPr>
          </a:lstStyle>
          <a:p>
            <a:endParaRPr/>
          </a:p>
        </p:txBody>
      </p:sp>
      <p:sp>
        <p:nvSpPr>
          <p:cNvPr id="71" name="Google Shape;71;p15"/>
          <p:cNvSpPr txBox="1">
            <a:spLocks noGrp="1"/>
          </p:cNvSpPr>
          <p:nvPr>
            <p:ph type="dt" idx="10"/>
          </p:nvPr>
        </p:nvSpPr>
        <p:spPr>
          <a:xfrm rot="5400000">
            <a:off x="7493004" y="1828701"/>
            <a:ext cx="990400" cy="228600"/>
          </a:xfrm>
          <a:prstGeom prst="rect">
            <a:avLst/>
          </a:prstGeom>
          <a:noFill/>
          <a:ln>
            <a:noFill/>
          </a:ln>
        </p:spPr>
        <p:txBody>
          <a:bodyPr spcFirstLastPara="1" wrap="square" lIns="68575" tIns="34275" rIns="68575" bIns="34275" anchor="t"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fld id="{8402D41C-A801-4E50-9114-B8696D1E12B3}" type="datetime1">
              <a:rPr lang="en-US" smtClean="0">
                <a:solidFill>
                  <a:srgbClr val="FFFFFF"/>
                </a:solidFill>
              </a:rPr>
              <a:t>2/7/2020</a:t>
            </a:fld>
            <a:endParaRPr>
              <a:solidFill>
                <a:srgbClr val="FFFFFF"/>
              </a:solidFill>
            </a:endParaRPr>
          </a:p>
        </p:txBody>
      </p:sp>
      <p:sp>
        <p:nvSpPr>
          <p:cNvPr id="72" name="Google Shape;72;p15"/>
          <p:cNvSpPr txBox="1">
            <a:spLocks noGrp="1"/>
          </p:cNvSpPr>
          <p:nvPr>
            <p:ph type="ftr" idx="11"/>
          </p:nvPr>
        </p:nvSpPr>
        <p:spPr>
          <a:xfrm rot="5400000">
            <a:off x="6231303" y="3263300"/>
            <a:ext cx="3859600" cy="228600"/>
          </a:xfrm>
          <a:prstGeom prst="rect">
            <a:avLst/>
          </a:prstGeom>
          <a:noFill/>
          <a:ln>
            <a:noFill/>
          </a:ln>
        </p:spPr>
        <p:txBody>
          <a:bodyPr spcFirstLastPara="1" wrap="square" lIns="68575" tIns="34275" rIns="68575" bIns="34275" anchor="b"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solidFill>
                <a:srgbClr val="FFFFFF"/>
              </a:solidFill>
            </a:endParaRPr>
          </a:p>
        </p:txBody>
      </p:sp>
      <p:sp>
        <p:nvSpPr>
          <p:cNvPr id="73" name="Google Shape;73;p15"/>
          <p:cNvSpPr txBox="1">
            <a:spLocks noGrp="1"/>
          </p:cNvSpPr>
          <p:nvPr>
            <p:ph type="sldNum" idx="12"/>
          </p:nvPr>
        </p:nvSpPr>
        <p:spPr>
          <a:xfrm>
            <a:off x="7764405" y="295729"/>
            <a:ext cx="628500" cy="767600"/>
          </a:xfrm>
          <a:prstGeom prst="rect">
            <a:avLst/>
          </a:prstGeom>
          <a:noFill/>
          <a:ln>
            <a:noFill/>
          </a:ln>
        </p:spPr>
        <p:txBody>
          <a:bodyPr spcFirstLastPara="1" wrap="square" lIns="68575" tIns="34275" rIns="68575" bIns="34275" anchor="b" anchorCtr="0">
            <a:noAutofit/>
          </a:bodyPr>
          <a:lstStyle>
            <a:lvl1pPr marL="0" lvl="0" indent="0" algn="ctr" rtl="0">
              <a:spcBef>
                <a:spcPts val="0"/>
              </a:spcBef>
              <a:buNone/>
              <a:defRPr/>
            </a:lvl1pPr>
            <a:lvl2pPr marL="0" lvl="1" indent="0" algn="ctr" rtl="0">
              <a:spcBef>
                <a:spcPts val="0"/>
              </a:spcBef>
              <a:buNone/>
              <a:defRPr/>
            </a:lvl2pPr>
            <a:lvl3pPr marL="0" lvl="2" indent="0" algn="ctr" rtl="0">
              <a:spcBef>
                <a:spcPts val="0"/>
              </a:spcBef>
              <a:buNone/>
              <a:defRPr/>
            </a:lvl3pPr>
            <a:lvl4pPr marL="0" lvl="3" indent="0" algn="ctr" rtl="0">
              <a:spcBef>
                <a:spcPts val="0"/>
              </a:spcBef>
              <a:buNone/>
              <a:defRPr/>
            </a:lvl4pPr>
            <a:lvl5pPr marL="0" lvl="4" indent="0" algn="ctr" rtl="0">
              <a:spcBef>
                <a:spcPts val="0"/>
              </a:spcBef>
              <a:buNone/>
              <a:defRPr/>
            </a:lvl5pPr>
            <a:lvl6pPr marL="0" lvl="5" indent="0" algn="ctr" rtl="0">
              <a:spcBef>
                <a:spcPts val="0"/>
              </a:spcBef>
              <a:buNone/>
              <a:defRPr/>
            </a:lvl6pPr>
            <a:lvl7pPr marL="0" lvl="6" indent="0" algn="ctr" rtl="0">
              <a:spcBef>
                <a:spcPts val="0"/>
              </a:spcBef>
              <a:buNone/>
              <a:defRPr/>
            </a:lvl7pPr>
            <a:lvl8pPr marL="0" lvl="7" indent="0" algn="ctr" rtl="0">
              <a:spcBef>
                <a:spcPts val="0"/>
              </a:spcBef>
              <a:buNone/>
              <a:defRPr/>
            </a:lvl8pPr>
            <a:lvl9pPr marL="0" lvl="8" indent="0" algn="ctr" rtl="0">
              <a:spcBef>
                <a:spcPts val="0"/>
              </a:spcBef>
              <a:buNone/>
              <a:defRPr/>
            </a:lvl9pPr>
          </a:lstStyle>
          <a:p>
            <a:fld id="{00000000-1234-1234-1234-123412341234}" type="slidenum">
              <a:rPr lang="en">
                <a:solidFill>
                  <a:srgbClr val="FFFFFF"/>
                </a:solidFill>
              </a:rPr>
              <a:pPr/>
              <a:t>‹#›</a:t>
            </a:fld>
            <a:endParaRPr>
              <a:solidFill>
                <a:srgbClr val="FFFFFF"/>
              </a:solidFill>
            </a:endParaRPr>
          </a:p>
        </p:txBody>
      </p:sp>
    </p:spTree>
    <p:extLst>
      <p:ext uri="{BB962C8B-B14F-4D97-AF65-F5344CB8AC3E}">
        <p14:creationId xmlns:p14="http://schemas.microsoft.com/office/powerpoint/2010/main" val="40329065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Quote with Caption">
  <p:cSld name="Quote with Caption">
    <p:spTree>
      <p:nvGrpSpPr>
        <p:cNvPr id="1" name="Shape 132"/>
        <p:cNvGrpSpPr/>
        <p:nvPr/>
      </p:nvGrpSpPr>
      <p:grpSpPr>
        <a:xfrm>
          <a:off x="0" y="0"/>
          <a:ext cx="0" cy="0"/>
          <a:chOff x="0" y="0"/>
          <a:chExt cx="0" cy="0"/>
        </a:xfrm>
      </p:grpSpPr>
      <p:sp>
        <p:nvSpPr>
          <p:cNvPr id="133" name="Google Shape;133;p25"/>
          <p:cNvSpPr txBox="1">
            <a:spLocks noGrp="1"/>
          </p:cNvSpPr>
          <p:nvPr>
            <p:ph type="title"/>
          </p:nvPr>
        </p:nvSpPr>
        <p:spPr>
          <a:xfrm>
            <a:off x="1181101" y="1447800"/>
            <a:ext cx="5999400" cy="2323200"/>
          </a:xfrm>
          <a:prstGeom prst="rect">
            <a:avLst/>
          </a:prstGeom>
          <a:noFill/>
          <a:ln>
            <a:noFill/>
          </a:ln>
        </p:spPr>
        <p:txBody>
          <a:bodyPr spcFirstLastPara="1" wrap="square" lIns="68575" tIns="34275" rIns="68575" bIns="34275" anchor="t" anchorCtr="0">
            <a:noAutofit/>
          </a:bodyPr>
          <a:lstStyle>
            <a:lvl1pPr lvl="0" algn="l" rtl="0">
              <a:spcBef>
                <a:spcPts val="0"/>
              </a:spcBef>
              <a:spcAft>
                <a:spcPts val="0"/>
              </a:spcAft>
              <a:buClr>
                <a:schemeClr val="lt2"/>
              </a:buClr>
              <a:buSzPts val="3600"/>
              <a:buFont typeface="Century Gothic"/>
              <a:buNone/>
              <a:defRPr sz="3600"/>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34" name="Google Shape;134;p25"/>
          <p:cNvSpPr txBox="1">
            <a:spLocks noGrp="1"/>
          </p:cNvSpPr>
          <p:nvPr>
            <p:ph type="body" idx="1"/>
          </p:nvPr>
        </p:nvSpPr>
        <p:spPr>
          <a:xfrm>
            <a:off x="1447800" y="3771173"/>
            <a:ext cx="5459700" cy="342000"/>
          </a:xfrm>
          <a:prstGeom prst="rect">
            <a:avLst/>
          </a:prstGeom>
          <a:noFill/>
          <a:ln>
            <a:noFill/>
          </a:ln>
        </p:spPr>
        <p:txBody>
          <a:bodyPr spcFirstLastPara="1" wrap="square" lIns="68575" tIns="34275" rIns="68575" bIns="34275" anchor="t" anchorCtr="0">
            <a:noAutofit/>
          </a:bodyPr>
          <a:lstStyle>
            <a:lvl1pPr marL="457200" lvl="0" indent="-228600" algn="l" rtl="0">
              <a:spcBef>
                <a:spcPts val="800"/>
              </a:spcBef>
              <a:spcAft>
                <a:spcPts val="0"/>
              </a:spcAft>
              <a:buSzPts val="800"/>
              <a:buNone/>
              <a:defRPr sz="1100" b="0" i="0" cap="small">
                <a:solidFill>
                  <a:srgbClr val="86D1D8"/>
                </a:solidFill>
                <a:latin typeface="Century Gothic"/>
                <a:ea typeface="Century Gothic"/>
                <a:cs typeface="Century Gothic"/>
                <a:sym typeface="Century Gothic"/>
              </a:defRPr>
            </a:lvl1pPr>
            <a:lvl2pPr marL="914400" lvl="1" indent="-228600" algn="l" rtl="0">
              <a:spcBef>
                <a:spcPts val="800"/>
              </a:spcBef>
              <a:spcAft>
                <a:spcPts val="0"/>
              </a:spcAft>
              <a:buSzPts val="700"/>
              <a:buNone/>
              <a:defRPr sz="900"/>
            </a:lvl2pPr>
            <a:lvl3pPr marL="1371600" lvl="2" indent="-228600" algn="l" rtl="0">
              <a:spcBef>
                <a:spcPts val="800"/>
              </a:spcBef>
              <a:spcAft>
                <a:spcPts val="0"/>
              </a:spcAft>
              <a:buSzPts val="600"/>
              <a:buNone/>
              <a:defRPr sz="800"/>
            </a:lvl3pPr>
            <a:lvl4pPr marL="1828800" lvl="3" indent="-228600" algn="l" rtl="0">
              <a:spcBef>
                <a:spcPts val="800"/>
              </a:spcBef>
              <a:spcAft>
                <a:spcPts val="0"/>
              </a:spcAft>
              <a:buSzPts val="500"/>
              <a:buNone/>
              <a:defRPr sz="700"/>
            </a:lvl4pPr>
            <a:lvl5pPr marL="2286000" lvl="4" indent="-228600" algn="l" rtl="0">
              <a:spcBef>
                <a:spcPts val="800"/>
              </a:spcBef>
              <a:spcAft>
                <a:spcPts val="0"/>
              </a:spcAft>
              <a:buSzPts val="500"/>
              <a:buNone/>
              <a:defRPr sz="700"/>
            </a:lvl5pPr>
            <a:lvl6pPr marL="2743200" lvl="5" indent="-228600" algn="l" rtl="0">
              <a:spcBef>
                <a:spcPts val="800"/>
              </a:spcBef>
              <a:spcAft>
                <a:spcPts val="0"/>
              </a:spcAft>
              <a:buSzPts val="500"/>
              <a:buNone/>
              <a:defRPr sz="700"/>
            </a:lvl6pPr>
            <a:lvl7pPr marL="3200400" lvl="6" indent="-228600" algn="l" rtl="0">
              <a:spcBef>
                <a:spcPts val="800"/>
              </a:spcBef>
              <a:spcAft>
                <a:spcPts val="0"/>
              </a:spcAft>
              <a:buSzPts val="500"/>
              <a:buNone/>
              <a:defRPr sz="700"/>
            </a:lvl7pPr>
            <a:lvl8pPr marL="3657600" lvl="7" indent="-228600" algn="l" rtl="0">
              <a:spcBef>
                <a:spcPts val="800"/>
              </a:spcBef>
              <a:spcAft>
                <a:spcPts val="0"/>
              </a:spcAft>
              <a:buSzPts val="500"/>
              <a:buNone/>
              <a:defRPr sz="700"/>
            </a:lvl8pPr>
            <a:lvl9pPr marL="4114800" lvl="8" indent="-228600" algn="l" rtl="0">
              <a:spcBef>
                <a:spcPts val="800"/>
              </a:spcBef>
              <a:spcAft>
                <a:spcPts val="0"/>
              </a:spcAft>
              <a:buSzPts val="500"/>
              <a:buNone/>
              <a:defRPr sz="700"/>
            </a:lvl9pPr>
          </a:lstStyle>
          <a:p>
            <a:endParaRPr/>
          </a:p>
        </p:txBody>
      </p:sp>
      <p:sp>
        <p:nvSpPr>
          <p:cNvPr id="135" name="Google Shape;135;p25"/>
          <p:cNvSpPr txBox="1">
            <a:spLocks noGrp="1"/>
          </p:cNvSpPr>
          <p:nvPr>
            <p:ph type="body" idx="2"/>
          </p:nvPr>
        </p:nvSpPr>
        <p:spPr>
          <a:xfrm>
            <a:off x="866216" y="4350657"/>
            <a:ext cx="6619200" cy="1676400"/>
          </a:xfrm>
          <a:prstGeom prst="rect">
            <a:avLst/>
          </a:prstGeom>
          <a:noFill/>
          <a:ln>
            <a:noFill/>
          </a:ln>
        </p:spPr>
        <p:txBody>
          <a:bodyPr spcFirstLastPara="1" wrap="square" lIns="68575" tIns="34275" rIns="68575" bIns="34275" anchor="ctr" anchorCtr="0">
            <a:noAutofit/>
          </a:bodyPr>
          <a:lstStyle>
            <a:lvl1pPr marL="457200" lvl="0" indent="-228600" algn="l" rtl="0">
              <a:spcBef>
                <a:spcPts val="800"/>
              </a:spcBef>
              <a:spcAft>
                <a:spcPts val="0"/>
              </a:spcAft>
              <a:buSzPts val="1100"/>
              <a:buNone/>
              <a:defRPr sz="1400"/>
            </a:lvl1pPr>
            <a:lvl2pPr marL="914400" lvl="1" indent="-228600" algn="l" rtl="0">
              <a:spcBef>
                <a:spcPts val="800"/>
              </a:spcBef>
              <a:spcAft>
                <a:spcPts val="0"/>
              </a:spcAft>
              <a:buSzPts val="700"/>
              <a:buNone/>
              <a:defRPr sz="900"/>
            </a:lvl2pPr>
            <a:lvl3pPr marL="1371600" lvl="2" indent="-228600" algn="l" rtl="0">
              <a:spcBef>
                <a:spcPts val="800"/>
              </a:spcBef>
              <a:spcAft>
                <a:spcPts val="0"/>
              </a:spcAft>
              <a:buSzPts val="600"/>
              <a:buNone/>
              <a:defRPr sz="800"/>
            </a:lvl3pPr>
            <a:lvl4pPr marL="1828800" lvl="3" indent="-228600" algn="l" rtl="0">
              <a:spcBef>
                <a:spcPts val="800"/>
              </a:spcBef>
              <a:spcAft>
                <a:spcPts val="0"/>
              </a:spcAft>
              <a:buSzPts val="500"/>
              <a:buNone/>
              <a:defRPr sz="700"/>
            </a:lvl4pPr>
            <a:lvl5pPr marL="2286000" lvl="4" indent="-228600" algn="l" rtl="0">
              <a:spcBef>
                <a:spcPts val="800"/>
              </a:spcBef>
              <a:spcAft>
                <a:spcPts val="0"/>
              </a:spcAft>
              <a:buSzPts val="500"/>
              <a:buNone/>
              <a:defRPr sz="700"/>
            </a:lvl5pPr>
            <a:lvl6pPr marL="2743200" lvl="5" indent="-228600" algn="l" rtl="0">
              <a:spcBef>
                <a:spcPts val="800"/>
              </a:spcBef>
              <a:spcAft>
                <a:spcPts val="0"/>
              </a:spcAft>
              <a:buSzPts val="500"/>
              <a:buNone/>
              <a:defRPr sz="700"/>
            </a:lvl6pPr>
            <a:lvl7pPr marL="3200400" lvl="6" indent="-228600" algn="l" rtl="0">
              <a:spcBef>
                <a:spcPts val="800"/>
              </a:spcBef>
              <a:spcAft>
                <a:spcPts val="0"/>
              </a:spcAft>
              <a:buSzPts val="500"/>
              <a:buNone/>
              <a:defRPr sz="700"/>
            </a:lvl7pPr>
            <a:lvl8pPr marL="3657600" lvl="7" indent="-228600" algn="l" rtl="0">
              <a:spcBef>
                <a:spcPts val="800"/>
              </a:spcBef>
              <a:spcAft>
                <a:spcPts val="0"/>
              </a:spcAft>
              <a:buSzPts val="500"/>
              <a:buNone/>
              <a:defRPr sz="700"/>
            </a:lvl8pPr>
            <a:lvl9pPr marL="4114800" lvl="8" indent="-228600" algn="l" rtl="0">
              <a:spcBef>
                <a:spcPts val="800"/>
              </a:spcBef>
              <a:spcAft>
                <a:spcPts val="0"/>
              </a:spcAft>
              <a:buSzPts val="500"/>
              <a:buNone/>
              <a:defRPr sz="700"/>
            </a:lvl9pPr>
          </a:lstStyle>
          <a:p>
            <a:endParaRPr/>
          </a:p>
        </p:txBody>
      </p:sp>
      <p:sp>
        <p:nvSpPr>
          <p:cNvPr id="136" name="Google Shape;136;p25"/>
          <p:cNvSpPr txBox="1">
            <a:spLocks noGrp="1"/>
          </p:cNvSpPr>
          <p:nvPr>
            <p:ph type="dt" idx="10"/>
          </p:nvPr>
        </p:nvSpPr>
        <p:spPr>
          <a:xfrm rot="5400000">
            <a:off x="7493004" y="1828701"/>
            <a:ext cx="990400" cy="228600"/>
          </a:xfrm>
          <a:prstGeom prst="rect">
            <a:avLst/>
          </a:prstGeom>
          <a:noFill/>
          <a:ln>
            <a:noFill/>
          </a:ln>
        </p:spPr>
        <p:txBody>
          <a:bodyPr spcFirstLastPara="1" wrap="square" lIns="68575" tIns="34275" rIns="68575" bIns="34275" anchor="t"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fld id="{BCFA439E-7B00-4746-B029-83977AD06354}" type="datetime1">
              <a:rPr lang="en-US" smtClean="0">
                <a:solidFill>
                  <a:srgbClr val="FFFFFF"/>
                </a:solidFill>
              </a:rPr>
              <a:t>2/7/2020</a:t>
            </a:fld>
            <a:endParaRPr>
              <a:solidFill>
                <a:srgbClr val="FFFFFF"/>
              </a:solidFill>
            </a:endParaRPr>
          </a:p>
        </p:txBody>
      </p:sp>
      <p:sp>
        <p:nvSpPr>
          <p:cNvPr id="137" name="Google Shape;137;p25"/>
          <p:cNvSpPr txBox="1">
            <a:spLocks noGrp="1"/>
          </p:cNvSpPr>
          <p:nvPr>
            <p:ph type="ftr" idx="11"/>
          </p:nvPr>
        </p:nvSpPr>
        <p:spPr>
          <a:xfrm rot="5400000">
            <a:off x="6231303" y="3263300"/>
            <a:ext cx="3859600" cy="228600"/>
          </a:xfrm>
          <a:prstGeom prst="rect">
            <a:avLst/>
          </a:prstGeom>
          <a:noFill/>
          <a:ln>
            <a:noFill/>
          </a:ln>
        </p:spPr>
        <p:txBody>
          <a:bodyPr spcFirstLastPara="1" wrap="square" lIns="68575" tIns="34275" rIns="68575" bIns="34275" anchor="b"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solidFill>
                <a:srgbClr val="FFFFFF"/>
              </a:solidFill>
            </a:endParaRPr>
          </a:p>
        </p:txBody>
      </p:sp>
      <p:sp>
        <p:nvSpPr>
          <p:cNvPr id="138" name="Google Shape;138;p25"/>
          <p:cNvSpPr txBox="1">
            <a:spLocks noGrp="1"/>
          </p:cNvSpPr>
          <p:nvPr>
            <p:ph type="sldNum" idx="12"/>
          </p:nvPr>
        </p:nvSpPr>
        <p:spPr>
          <a:xfrm>
            <a:off x="7764405" y="295729"/>
            <a:ext cx="628500" cy="767600"/>
          </a:xfrm>
          <a:prstGeom prst="rect">
            <a:avLst/>
          </a:prstGeom>
          <a:noFill/>
          <a:ln>
            <a:noFill/>
          </a:ln>
        </p:spPr>
        <p:txBody>
          <a:bodyPr spcFirstLastPara="1" wrap="square" lIns="68575" tIns="34275" rIns="68575" bIns="34275" anchor="b" anchorCtr="0">
            <a:noAutofit/>
          </a:bodyPr>
          <a:lstStyle>
            <a:lvl1pPr marL="0" lvl="0" indent="0" algn="ctr" rtl="0">
              <a:spcBef>
                <a:spcPts val="0"/>
              </a:spcBef>
              <a:buNone/>
              <a:defRPr/>
            </a:lvl1pPr>
            <a:lvl2pPr marL="0" lvl="1" indent="0" algn="ctr" rtl="0">
              <a:spcBef>
                <a:spcPts val="0"/>
              </a:spcBef>
              <a:buNone/>
              <a:defRPr/>
            </a:lvl2pPr>
            <a:lvl3pPr marL="0" lvl="2" indent="0" algn="ctr" rtl="0">
              <a:spcBef>
                <a:spcPts val="0"/>
              </a:spcBef>
              <a:buNone/>
              <a:defRPr/>
            </a:lvl3pPr>
            <a:lvl4pPr marL="0" lvl="3" indent="0" algn="ctr" rtl="0">
              <a:spcBef>
                <a:spcPts val="0"/>
              </a:spcBef>
              <a:buNone/>
              <a:defRPr/>
            </a:lvl4pPr>
            <a:lvl5pPr marL="0" lvl="4" indent="0" algn="ctr" rtl="0">
              <a:spcBef>
                <a:spcPts val="0"/>
              </a:spcBef>
              <a:buNone/>
              <a:defRPr/>
            </a:lvl5pPr>
            <a:lvl6pPr marL="0" lvl="5" indent="0" algn="ctr" rtl="0">
              <a:spcBef>
                <a:spcPts val="0"/>
              </a:spcBef>
              <a:buNone/>
              <a:defRPr/>
            </a:lvl6pPr>
            <a:lvl7pPr marL="0" lvl="6" indent="0" algn="ctr" rtl="0">
              <a:spcBef>
                <a:spcPts val="0"/>
              </a:spcBef>
              <a:buNone/>
              <a:defRPr/>
            </a:lvl7pPr>
            <a:lvl8pPr marL="0" lvl="7" indent="0" algn="ctr" rtl="0">
              <a:spcBef>
                <a:spcPts val="0"/>
              </a:spcBef>
              <a:buNone/>
              <a:defRPr/>
            </a:lvl8pPr>
            <a:lvl9pPr marL="0" lvl="8" indent="0" algn="ctr" rtl="0">
              <a:spcBef>
                <a:spcPts val="0"/>
              </a:spcBef>
              <a:buNone/>
              <a:defRPr/>
            </a:lvl9pPr>
          </a:lstStyle>
          <a:p>
            <a:fld id="{00000000-1234-1234-1234-123412341234}" type="slidenum">
              <a:rPr lang="en">
                <a:solidFill>
                  <a:srgbClr val="FFFFFF"/>
                </a:solidFill>
              </a:rPr>
              <a:pPr/>
              <a:t>‹#›</a:t>
            </a:fld>
            <a:endParaRPr>
              <a:solidFill>
                <a:srgbClr val="FFFFFF"/>
              </a:solidFill>
            </a:endParaRPr>
          </a:p>
        </p:txBody>
      </p:sp>
      <p:sp>
        <p:nvSpPr>
          <p:cNvPr id="139" name="Google Shape;139;p25"/>
          <p:cNvSpPr txBox="1"/>
          <p:nvPr/>
        </p:nvSpPr>
        <p:spPr>
          <a:xfrm>
            <a:off x="673721" y="971253"/>
            <a:ext cx="601500" cy="1969600"/>
          </a:xfrm>
          <a:prstGeom prst="rect">
            <a:avLst/>
          </a:prstGeom>
          <a:noFill/>
          <a:ln>
            <a:noFill/>
          </a:ln>
        </p:spPr>
        <p:txBody>
          <a:bodyPr spcFirstLastPara="1" wrap="square" lIns="68575" tIns="34275" rIns="68575" bIns="34275" anchor="t" anchorCtr="0">
            <a:noAutofit/>
          </a:bodyPr>
          <a:lstStyle/>
          <a:p>
            <a:pPr algn="r" defTabSz="914400">
              <a:buClr>
                <a:srgbClr val="000000"/>
              </a:buClr>
              <a:buFont typeface="Arial"/>
              <a:buNone/>
            </a:pPr>
            <a:r>
              <a:rPr lang="en" sz="9200" kern="0">
                <a:solidFill>
                  <a:srgbClr val="86D1D8"/>
                </a:solidFill>
                <a:ea typeface="Arial"/>
                <a:cs typeface="Arial"/>
                <a:sym typeface="Arial"/>
              </a:rPr>
              <a:t>“</a:t>
            </a:r>
            <a:endParaRPr sz="1100" kern="0">
              <a:solidFill>
                <a:srgbClr val="000000"/>
              </a:solidFill>
              <a:cs typeface="Arial"/>
              <a:sym typeface="Arial"/>
            </a:endParaRPr>
          </a:p>
        </p:txBody>
      </p:sp>
      <p:sp>
        <p:nvSpPr>
          <p:cNvPr id="140" name="Google Shape;140;p25"/>
          <p:cNvSpPr txBox="1"/>
          <p:nvPr/>
        </p:nvSpPr>
        <p:spPr>
          <a:xfrm>
            <a:off x="6997867" y="2613787"/>
            <a:ext cx="601500" cy="1969600"/>
          </a:xfrm>
          <a:prstGeom prst="rect">
            <a:avLst/>
          </a:prstGeom>
          <a:noFill/>
          <a:ln>
            <a:noFill/>
          </a:ln>
        </p:spPr>
        <p:txBody>
          <a:bodyPr spcFirstLastPara="1" wrap="square" lIns="68575" tIns="34275" rIns="68575" bIns="34275" anchor="t" anchorCtr="0">
            <a:noAutofit/>
          </a:bodyPr>
          <a:lstStyle/>
          <a:p>
            <a:pPr algn="r" defTabSz="914400">
              <a:buClr>
                <a:srgbClr val="000000"/>
              </a:buClr>
              <a:buFont typeface="Arial"/>
              <a:buNone/>
            </a:pPr>
            <a:r>
              <a:rPr lang="en" sz="9200" kern="0">
                <a:solidFill>
                  <a:srgbClr val="86D1D8"/>
                </a:solidFill>
                <a:ea typeface="Arial"/>
                <a:cs typeface="Arial"/>
                <a:sym typeface="Arial"/>
              </a:rPr>
              <a:t>”</a:t>
            </a:r>
            <a:endParaRPr sz="1100" kern="0">
              <a:solidFill>
                <a:srgbClr val="000000"/>
              </a:solidFill>
              <a:cs typeface="Arial"/>
              <a:sym typeface="Arial"/>
            </a:endParaRPr>
          </a:p>
        </p:txBody>
      </p:sp>
    </p:spTree>
    <p:extLst>
      <p:ext uri="{BB962C8B-B14F-4D97-AF65-F5344CB8AC3E}">
        <p14:creationId xmlns:p14="http://schemas.microsoft.com/office/powerpoint/2010/main" val="17858210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Name Card">
  <p:cSld name="Name Card">
    <p:spTree>
      <p:nvGrpSpPr>
        <p:cNvPr id="1" name="Shape 141"/>
        <p:cNvGrpSpPr/>
        <p:nvPr/>
      </p:nvGrpSpPr>
      <p:grpSpPr>
        <a:xfrm>
          <a:off x="0" y="0"/>
          <a:ext cx="0" cy="0"/>
          <a:chOff x="0" y="0"/>
          <a:chExt cx="0" cy="0"/>
        </a:xfrm>
      </p:grpSpPr>
      <p:sp>
        <p:nvSpPr>
          <p:cNvPr id="142" name="Google Shape;142;p26"/>
          <p:cNvSpPr txBox="1">
            <a:spLocks noGrp="1"/>
          </p:cNvSpPr>
          <p:nvPr>
            <p:ph type="title"/>
          </p:nvPr>
        </p:nvSpPr>
        <p:spPr>
          <a:xfrm>
            <a:off x="866216" y="3124201"/>
            <a:ext cx="6619200" cy="1653200"/>
          </a:xfrm>
          <a:prstGeom prst="rect">
            <a:avLst/>
          </a:prstGeom>
          <a:noFill/>
          <a:ln>
            <a:noFill/>
          </a:ln>
        </p:spPr>
        <p:txBody>
          <a:bodyPr spcFirstLastPara="1" wrap="square" lIns="68575" tIns="34275" rIns="68575" bIns="34275" anchor="b" anchorCtr="0">
            <a:noAutofit/>
          </a:bodyPr>
          <a:lstStyle>
            <a:lvl1pPr lvl="0" algn="l" rtl="0">
              <a:spcBef>
                <a:spcPts val="0"/>
              </a:spcBef>
              <a:spcAft>
                <a:spcPts val="0"/>
              </a:spcAft>
              <a:buClr>
                <a:schemeClr val="lt2"/>
              </a:buClr>
              <a:buSzPts val="3000"/>
              <a:buFont typeface="Century Gothic"/>
              <a:buNone/>
              <a:defRPr sz="3000" b="0" cap="none"/>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43" name="Google Shape;143;p26"/>
          <p:cNvSpPr txBox="1">
            <a:spLocks noGrp="1"/>
          </p:cNvSpPr>
          <p:nvPr>
            <p:ph type="body" idx="1"/>
          </p:nvPr>
        </p:nvSpPr>
        <p:spPr>
          <a:xfrm>
            <a:off x="866216" y="4777381"/>
            <a:ext cx="6619200" cy="860400"/>
          </a:xfrm>
          <a:prstGeom prst="rect">
            <a:avLst/>
          </a:prstGeom>
          <a:noFill/>
          <a:ln>
            <a:noFill/>
          </a:ln>
        </p:spPr>
        <p:txBody>
          <a:bodyPr spcFirstLastPara="1" wrap="square" lIns="68575" tIns="34275" rIns="68575" bIns="34275" anchor="t" anchorCtr="0">
            <a:noAutofit/>
          </a:bodyPr>
          <a:lstStyle>
            <a:lvl1pPr marL="457200" lvl="0" indent="-228600" algn="l" rtl="0">
              <a:spcBef>
                <a:spcPts val="800"/>
              </a:spcBef>
              <a:spcAft>
                <a:spcPts val="0"/>
              </a:spcAft>
              <a:buSzPts val="1200"/>
              <a:buNone/>
              <a:defRPr sz="1500" cap="none">
                <a:solidFill>
                  <a:srgbClr val="86D1D8"/>
                </a:solidFill>
              </a:defRPr>
            </a:lvl1pPr>
            <a:lvl2pPr marL="914400" lvl="1" indent="-228600" algn="l" rtl="0">
              <a:spcBef>
                <a:spcPts val="800"/>
              </a:spcBef>
              <a:spcAft>
                <a:spcPts val="0"/>
              </a:spcAft>
              <a:buSzPts val="1100"/>
              <a:buNone/>
              <a:defRPr sz="1400">
                <a:solidFill>
                  <a:schemeClr val="lt1"/>
                </a:solidFill>
              </a:defRPr>
            </a:lvl2pPr>
            <a:lvl3pPr marL="1371600" lvl="2" indent="-228600" algn="l" rtl="0">
              <a:spcBef>
                <a:spcPts val="800"/>
              </a:spcBef>
              <a:spcAft>
                <a:spcPts val="0"/>
              </a:spcAft>
              <a:buSzPts val="1000"/>
              <a:buNone/>
              <a:defRPr sz="1200">
                <a:solidFill>
                  <a:schemeClr val="lt1"/>
                </a:solidFill>
              </a:defRPr>
            </a:lvl3pPr>
            <a:lvl4pPr marL="1828800" lvl="3" indent="-228600" algn="l" rtl="0">
              <a:spcBef>
                <a:spcPts val="800"/>
              </a:spcBef>
              <a:spcAft>
                <a:spcPts val="0"/>
              </a:spcAft>
              <a:buSzPts val="800"/>
              <a:buNone/>
              <a:defRPr sz="1100">
                <a:solidFill>
                  <a:schemeClr val="lt1"/>
                </a:solidFill>
              </a:defRPr>
            </a:lvl4pPr>
            <a:lvl5pPr marL="2286000" lvl="4" indent="-228600" algn="l" rtl="0">
              <a:spcBef>
                <a:spcPts val="800"/>
              </a:spcBef>
              <a:spcAft>
                <a:spcPts val="0"/>
              </a:spcAft>
              <a:buSzPts val="800"/>
              <a:buNone/>
              <a:defRPr sz="1100">
                <a:solidFill>
                  <a:schemeClr val="lt1"/>
                </a:solidFill>
              </a:defRPr>
            </a:lvl5pPr>
            <a:lvl6pPr marL="2743200" lvl="5" indent="-228600" algn="l" rtl="0">
              <a:spcBef>
                <a:spcPts val="800"/>
              </a:spcBef>
              <a:spcAft>
                <a:spcPts val="0"/>
              </a:spcAft>
              <a:buSzPts val="800"/>
              <a:buNone/>
              <a:defRPr sz="1100">
                <a:solidFill>
                  <a:schemeClr val="lt1"/>
                </a:solidFill>
              </a:defRPr>
            </a:lvl6pPr>
            <a:lvl7pPr marL="3200400" lvl="6" indent="-228600" algn="l" rtl="0">
              <a:spcBef>
                <a:spcPts val="800"/>
              </a:spcBef>
              <a:spcAft>
                <a:spcPts val="0"/>
              </a:spcAft>
              <a:buSzPts val="800"/>
              <a:buNone/>
              <a:defRPr sz="1100">
                <a:solidFill>
                  <a:schemeClr val="lt1"/>
                </a:solidFill>
              </a:defRPr>
            </a:lvl7pPr>
            <a:lvl8pPr marL="3657600" lvl="7" indent="-228600" algn="l" rtl="0">
              <a:spcBef>
                <a:spcPts val="800"/>
              </a:spcBef>
              <a:spcAft>
                <a:spcPts val="0"/>
              </a:spcAft>
              <a:buSzPts val="800"/>
              <a:buNone/>
              <a:defRPr sz="1100">
                <a:solidFill>
                  <a:schemeClr val="lt1"/>
                </a:solidFill>
              </a:defRPr>
            </a:lvl8pPr>
            <a:lvl9pPr marL="4114800" lvl="8" indent="-228600" algn="l" rtl="0">
              <a:spcBef>
                <a:spcPts val="800"/>
              </a:spcBef>
              <a:spcAft>
                <a:spcPts val="0"/>
              </a:spcAft>
              <a:buSzPts val="800"/>
              <a:buNone/>
              <a:defRPr sz="1100">
                <a:solidFill>
                  <a:schemeClr val="lt1"/>
                </a:solidFill>
              </a:defRPr>
            </a:lvl9pPr>
          </a:lstStyle>
          <a:p>
            <a:endParaRPr/>
          </a:p>
        </p:txBody>
      </p:sp>
      <p:sp>
        <p:nvSpPr>
          <p:cNvPr id="144" name="Google Shape;144;p26"/>
          <p:cNvSpPr txBox="1">
            <a:spLocks noGrp="1"/>
          </p:cNvSpPr>
          <p:nvPr>
            <p:ph type="dt" idx="10"/>
          </p:nvPr>
        </p:nvSpPr>
        <p:spPr>
          <a:xfrm rot="5400000">
            <a:off x="7493004" y="1828701"/>
            <a:ext cx="990400" cy="228600"/>
          </a:xfrm>
          <a:prstGeom prst="rect">
            <a:avLst/>
          </a:prstGeom>
          <a:noFill/>
          <a:ln>
            <a:noFill/>
          </a:ln>
        </p:spPr>
        <p:txBody>
          <a:bodyPr spcFirstLastPara="1" wrap="square" lIns="68575" tIns="34275" rIns="68575" bIns="34275" anchor="t"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fld id="{3CCCE57B-EA78-4154-8D4D-1E559F4C831B}" type="datetime1">
              <a:rPr lang="en-US" smtClean="0">
                <a:solidFill>
                  <a:srgbClr val="FFFFFF"/>
                </a:solidFill>
              </a:rPr>
              <a:t>2/7/2020</a:t>
            </a:fld>
            <a:endParaRPr>
              <a:solidFill>
                <a:srgbClr val="FFFFFF"/>
              </a:solidFill>
            </a:endParaRPr>
          </a:p>
        </p:txBody>
      </p:sp>
      <p:sp>
        <p:nvSpPr>
          <p:cNvPr id="145" name="Google Shape;145;p26"/>
          <p:cNvSpPr txBox="1">
            <a:spLocks noGrp="1"/>
          </p:cNvSpPr>
          <p:nvPr>
            <p:ph type="ftr" idx="11"/>
          </p:nvPr>
        </p:nvSpPr>
        <p:spPr>
          <a:xfrm rot="5400000">
            <a:off x="6231303" y="3263300"/>
            <a:ext cx="3859600" cy="228600"/>
          </a:xfrm>
          <a:prstGeom prst="rect">
            <a:avLst/>
          </a:prstGeom>
          <a:noFill/>
          <a:ln>
            <a:noFill/>
          </a:ln>
        </p:spPr>
        <p:txBody>
          <a:bodyPr spcFirstLastPara="1" wrap="square" lIns="68575" tIns="34275" rIns="68575" bIns="34275" anchor="b"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solidFill>
                <a:srgbClr val="FFFFFF"/>
              </a:solidFill>
            </a:endParaRPr>
          </a:p>
        </p:txBody>
      </p:sp>
      <p:sp>
        <p:nvSpPr>
          <p:cNvPr id="146" name="Google Shape;146;p26"/>
          <p:cNvSpPr txBox="1">
            <a:spLocks noGrp="1"/>
          </p:cNvSpPr>
          <p:nvPr>
            <p:ph type="sldNum" idx="12"/>
          </p:nvPr>
        </p:nvSpPr>
        <p:spPr>
          <a:xfrm>
            <a:off x="7764405" y="295729"/>
            <a:ext cx="628500" cy="767600"/>
          </a:xfrm>
          <a:prstGeom prst="rect">
            <a:avLst/>
          </a:prstGeom>
          <a:noFill/>
          <a:ln>
            <a:noFill/>
          </a:ln>
        </p:spPr>
        <p:txBody>
          <a:bodyPr spcFirstLastPara="1" wrap="square" lIns="68575" tIns="34275" rIns="68575" bIns="34275" anchor="b" anchorCtr="0">
            <a:noAutofit/>
          </a:bodyPr>
          <a:lstStyle>
            <a:lvl1pPr marL="0" lvl="0" indent="0" algn="ctr" rtl="0">
              <a:spcBef>
                <a:spcPts val="0"/>
              </a:spcBef>
              <a:buNone/>
              <a:defRPr/>
            </a:lvl1pPr>
            <a:lvl2pPr marL="0" lvl="1" indent="0" algn="ctr" rtl="0">
              <a:spcBef>
                <a:spcPts val="0"/>
              </a:spcBef>
              <a:buNone/>
              <a:defRPr/>
            </a:lvl2pPr>
            <a:lvl3pPr marL="0" lvl="2" indent="0" algn="ctr" rtl="0">
              <a:spcBef>
                <a:spcPts val="0"/>
              </a:spcBef>
              <a:buNone/>
              <a:defRPr/>
            </a:lvl3pPr>
            <a:lvl4pPr marL="0" lvl="3" indent="0" algn="ctr" rtl="0">
              <a:spcBef>
                <a:spcPts val="0"/>
              </a:spcBef>
              <a:buNone/>
              <a:defRPr/>
            </a:lvl4pPr>
            <a:lvl5pPr marL="0" lvl="4" indent="0" algn="ctr" rtl="0">
              <a:spcBef>
                <a:spcPts val="0"/>
              </a:spcBef>
              <a:buNone/>
              <a:defRPr/>
            </a:lvl5pPr>
            <a:lvl6pPr marL="0" lvl="5" indent="0" algn="ctr" rtl="0">
              <a:spcBef>
                <a:spcPts val="0"/>
              </a:spcBef>
              <a:buNone/>
              <a:defRPr/>
            </a:lvl6pPr>
            <a:lvl7pPr marL="0" lvl="6" indent="0" algn="ctr" rtl="0">
              <a:spcBef>
                <a:spcPts val="0"/>
              </a:spcBef>
              <a:buNone/>
              <a:defRPr/>
            </a:lvl7pPr>
            <a:lvl8pPr marL="0" lvl="7" indent="0" algn="ctr" rtl="0">
              <a:spcBef>
                <a:spcPts val="0"/>
              </a:spcBef>
              <a:buNone/>
              <a:defRPr/>
            </a:lvl8pPr>
            <a:lvl9pPr marL="0" lvl="8" indent="0" algn="ctr" rtl="0">
              <a:spcBef>
                <a:spcPts val="0"/>
              </a:spcBef>
              <a:buNone/>
              <a:defRPr/>
            </a:lvl9pPr>
          </a:lstStyle>
          <a:p>
            <a:fld id="{00000000-1234-1234-1234-123412341234}" type="slidenum">
              <a:rPr lang="en">
                <a:solidFill>
                  <a:srgbClr val="FFFFFF"/>
                </a:solidFill>
              </a:rPr>
              <a:pPr/>
              <a:t>‹#›</a:t>
            </a:fld>
            <a:endParaRPr>
              <a:solidFill>
                <a:srgbClr val="FFFFFF"/>
              </a:solidFill>
            </a:endParaRPr>
          </a:p>
        </p:txBody>
      </p:sp>
    </p:spTree>
    <p:extLst>
      <p:ext uri="{BB962C8B-B14F-4D97-AF65-F5344CB8AC3E}">
        <p14:creationId xmlns:p14="http://schemas.microsoft.com/office/powerpoint/2010/main" val="31996756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3 Picture Column">
  <p:cSld name="3 Picture Column">
    <p:spTree>
      <p:nvGrpSpPr>
        <p:cNvPr id="1" name="Shape 160"/>
        <p:cNvGrpSpPr/>
        <p:nvPr/>
      </p:nvGrpSpPr>
      <p:grpSpPr>
        <a:xfrm>
          <a:off x="0" y="0"/>
          <a:ext cx="0" cy="0"/>
          <a:chOff x="0" y="0"/>
          <a:chExt cx="0" cy="0"/>
        </a:xfrm>
      </p:grpSpPr>
      <p:sp>
        <p:nvSpPr>
          <p:cNvPr id="161" name="Google Shape;161;p28"/>
          <p:cNvSpPr txBox="1">
            <a:spLocks noGrp="1"/>
          </p:cNvSpPr>
          <p:nvPr>
            <p:ph type="title"/>
          </p:nvPr>
        </p:nvSpPr>
        <p:spPr>
          <a:xfrm>
            <a:off x="484583" y="452719"/>
            <a:ext cx="7053600" cy="1400400"/>
          </a:xfrm>
          <a:prstGeom prst="rect">
            <a:avLst/>
          </a:prstGeom>
          <a:noFill/>
          <a:ln>
            <a:noFill/>
          </a:ln>
        </p:spPr>
        <p:txBody>
          <a:bodyPr spcFirstLastPara="1" wrap="square" lIns="68575" tIns="34275" rIns="68575" bIns="34275" anchor="t" anchorCtr="0">
            <a:noAutofit/>
          </a:bodyPr>
          <a:lstStyle>
            <a:lvl1pPr lvl="0" algn="l" rtl="0">
              <a:spcBef>
                <a:spcPts val="0"/>
              </a:spcBef>
              <a:spcAft>
                <a:spcPts val="0"/>
              </a:spcAft>
              <a:buClr>
                <a:schemeClr val="lt2"/>
              </a:buClr>
              <a:buSzPts val="3200"/>
              <a:buFont typeface="Century Gothic"/>
              <a:buNone/>
              <a:defRPr sz="3200"/>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62" name="Google Shape;162;p28"/>
          <p:cNvSpPr txBox="1">
            <a:spLocks noGrp="1"/>
          </p:cNvSpPr>
          <p:nvPr>
            <p:ph type="body" idx="1"/>
          </p:nvPr>
        </p:nvSpPr>
        <p:spPr>
          <a:xfrm>
            <a:off x="489347" y="4250949"/>
            <a:ext cx="2205000" cy="576400"/>
          </a:xfrm>
          <a:prstGeom prst="rect">
            <a:avLst/>
          </a:prstGeom>
          <a:noFill/>
          <a:ln>
            <a:noFill/>
          </a:ln>
        </p:spPr>
        <p:txBody>
          <a:bodyPr spcFirstLastPara="1" wrap="square" lIns="68575" tIns="34275" rIns="68575" bIns="34275" anchor="b" anchorCtr="0">
            <a:noAutofit/>
          </a:bodyPr>
          <a:lstStyle>
            <a:lvl1pPr marL="457200" lvl="0" indent="-228600" algn="l" rtl="0">
              <a:spcBef>
                <a:spcPts val="800"/>
              </a:spcBef>
              <a:spcAft>
                <a:spcPts val="0"/>
              </a:spcAft>
              <a:buSzPts val="1400"/>
              <a:buNone/>
              <a:defRPr sz="1800" b="0">
                <a:solidFill>
                  <a:srgbClr val="86D1D8"/>
                </a:solidFill>
              </a:defRPr>
            </a:lvl1pPr>
            <a:lvl2pPr marL="914400" lvl="1" indent="-228600" algn="l" rtl="0">
              <a:spcBef>
                <a:spcPts val="800"/>
              </a:spcBef>
              <a:spcAft>
                <a:spcPts val="0"/>
              </a:spcAft>
              <a:buSzPts val="1200"/>
              <a:buNone/>
              <a:defRPr sz="1500" b="1"/>
            </a:lvl2pPr>
            <a:lvl3pPr marL="1371600" lvl="2" indent="-228600" algn="l" rtl="0">
              <a:spcBef>
                <a:spcPts val="800"/>
              </a:spcBef>
              <a:spcAft>
                <a:spcPts val="0"/>
              </a:spcAft>
              <a:buSzPts val="1100"/>
              <a:buNone/>
              <a:defRPr sz="1400" b="1"/>
            </a:lvl3pPr>
            <a:lvl4pPr marL="1828800" lvl="3" indent="-228600" algn="l" rtl="0">
              <a:spcBef>
                <a:spcPts val="800"/>
              </a:spcBef>
              <a:spcAft>
                <a:spcPts val="0"/>
              </a:spcAft>
              <a:buSzPts val="1000"/>
              <a:buNone/>
              <a:defRPr sz="1200" b="1"/>
            </a:lvl4pPr>
            <a:lvl5pPr marL="2286000" lvl="4" indent="-228600" algn="l" rtl="0">
              <a:spcBef>
                <a:spcPts val="800"/>
              </a:spcBef>
              <a:spcAft>
                <a:spcPts val="0"/>
              </a:spcAft>
              <a:buSzPts val="1000"/>
              <a:buNone/>
              <a:defRPr sz="1200" b="1"/>
            </a:lvl5pPr>
            <a:lvl6pPr marL="2743200" lvl="5" indent="-228600" algn="l" rtl="0">
              <a:spcBef>
                <a:spcPts val="800"/>
              </a:spcBef>
              <a:spcAft>
                <a:spcPts val="0"/>
              </a:spcAft>
              <a:buSzPts val="1000"/>
              <a:buNone/>
              <a:defRPr sz="1200" b="1"/>
            </a:lvl6pPr>
            <a:lvl7pPr marL="3200400" lvl="6" indent="-228600" algn="l" rtl="0">
              <a:spcBef>
                <a:spcPts val="800"/>
              </a:spcBef>
              <a:spcAft>
                <a:spcPts val="0"/>
              </a:spcAft>
              <a:buSzPts val="1000"/>
              <a:buNone/>
              <a:defRPr sz="1200" b="1"/>
            </a:lvl7pPr>
            <a:lvl8pPr marL="3657600" lvl="7" indent="-228600" algn="l" rtl="0">
              <a:spcBef>
                <a:spcPts val="800"/>
              </a:spcBef>
              <a:spcAft>
                <a:spcPts val="0"/>
              </a:spcAft>
              <a:buSzPts val="1000"/>
              <a:buNone/>
              <a:defRPr sz="1200" b="1"/>
            </a:lvl8pPr>
            <a:lvl9pPr marL="4114800" lvl="8" indent="-228600" algn="l" rtl="0">
              <a:spcBef>
                <a:spcPts val="800"/>
              </a:spcBef>
              <a:spcAft>
                <a:spcPts val="0"/>
              </a:spcAft>
              <a:buSzPts val="1000"/>
              <a:buNone/>
              <a:defRPr sz="1200" b="1"/>
            </a:lvl9pPr>
          </a:lstStyle>
          <a:p>
            <a:endParaRPr/>
          </a:p>
        </p:txBody>
      </p:sp>
      <p:sp>
        <p:nvSpPr>
          <p:cNvPr id="163" name="Google Shape;163;p28"/>
          <p:cNvSpPr>
            <a:spLocks noGrp="1"/>
          </p:cNvSpPr>
          <p:nvPr>
            <p:ph type="pic" idx="2"/>
          </p:nvPr>
        </p:nvSpPr>
        <p:spPr>
          <a:xfrm>
            <a:off x="489347" y="2209800"/>
            <a:ext cx="2205000" cy="1524000"/>
          </a:xfrm>
          <a:prstGeom prst="roundRect">
            <a:avLst>
              <a:gd name="adj" fmla="val 1858"/>
            </a:avLst>
          </a:prstGeom>
          <a:noFill/>
          <a:ln>
            <a:noFill/>
          </a:ln>
          <a:effectLst>
            <a:outerShdw blurRad="50800" dist="50800" dir="5400000" algn="tl" rotWithShape="0">
              <a:srgbClr val="000000">
                <a:alpha val="42750"/>
              </a:srgbClr>
            </a:outerShdw>
          </a:effectLst>
        </p:spPr>
        <p:txBody>
          <a:bodyPr spcFirstLastPara="1" wrap="square" lIns="68575" tIns="34275" rIns="68575" bIns="34275" anchor="t" anchorCtr="0">
            <a:noAutofit/>
          </a:bodyPr>
          <a:lstStyle>
            <a:lvl1pPr marR="0" lvl="0" algn="ctr" rtl="0">
              <a:spcBef>
                <a:spcPts val="800"/>
              </a:spcBef>
              <a:spcAft>
                <a:spcPts val="0"/>
              </a:spcAft>
              <a:buClr>
                <a:srgbClr val="86D1D8"/>
              </a:buClr>
              <a:buSzPts val="1000"/>
              <a:buFont typeface="Noto Sans Symbols"/>
              <a:buNone/>
              <a:defRPr sz="1200" b="0" i="0" u="none" strike="noStrike" cap="none">
                <a:solidFill>
                  <a:schemeClr val="lt1"/>
                </a:solidFill>
                <a:latin typeface="Century Gothic"/>
                <a:ea typeface="Century Gothic"/>
                <a:cs typeface="Century Gothic"/>
                <a:sym typeface="Century Gothic"/>
              </a:defRPr>
            </a:lvl1pPr>
            <a:lvl2pPr marR="0" lvl="1" algn="l" rtl="0">
              <a:spcBef>
                <a:spcPts val="800"/>
              </a:spcBef>
              <a:spcAft>
                <a:spcPts val="0"/>
              </a:spcAft>
              <a:buClr>
                <a:srgbClr val="86D1D8"/>
              </a:buClr>
              <a:buSzPts val="1000"/>
              <a:buFont typeface="Noto Sans Symbols"/>
              <a:buNone/>
              <a:defRPr sz="1200" b="0" i="0" u="none" strike="noStrike" cap="none">
                <a:solidFill>
                  <a:schemeClr val="lt1"/>
                </a:solidFill>
                <a:latin typeface="Century Gothic"/>
                <a:ea typeface="Century Gothic"/>
                <a:cs typeface="Century Gothic"/>
                <a:sym typeface="Century Gothic"/>
              </a:defRPr>
            </a:lvl2pPr>
            <a:lvl3pPr marR="0" lvl="2" algn="l" rtl="0">
              <a:spcBef>
                <a:spcPts val="800"/>
              </a:spcBef>
              <a:spcAft>
                <a:spcPts val="0"/>
              </a:spcAft>
              <a:buClr>
                <a:srgbClr val="86D1D8"/>
              </a:buClr>
              <a:buSzPts val="1000"/>
              <a:buFont typeface="Noto Sans Symbols"/>
              <a:buNone/>
              <a:defRPr sz="1200" b="0" i="0" u="none" strike="noStrike" cap="none">
                <a:solidFill>
                  <a:schemeClr val="lt1"/>
                </a:solidFill>
                <a:latin typeface="Century Gothic"/>
                <a:ea typeface="Century Gothic"/>
                <a:cs typeface="Century Gothic"/>
                <a:sym typeface="Century Gothic"/>
              </a:defRPr>
            </a:lvl3pPr>
            <a:lvl4pPr marR="0" lvl="3" algn="l" rtl="0">
              <a:spcBef>
                <a:spcPts val="800"/>
              </a:spcBef>
              <a:spcAft>
                <a:spcPts val="0"/>
              </a:spcAft>
              <a:buClr>
                <a:srgbClr val="86D1D8"/>
              </a:buClr>
              <a:buSzPts val="1000"/>
              <a:buFont typeface="Noto Sans Symbols"/>
              <a:buNone/>
              <a:defRPr sz="1200" b="0" i="0" u="none" strike="noStrike" cap="none">
                <a:solidFill>
                  <a:schemeClr val="lt1"/>
                </a:solidFill>
                <a:latin typeface="Century Gothic"/>
                <a:ea typeface="Century Gothic"/>
                <a:cs typeface="Century Gothic"/>
                <a:sym typeface="Century Gothic"/>
              </a:defRPr>
            </a:lvl4pPr>
            <a:lvl5pPr marR="0" lvl="4" algn="l" rtl="0">
              <a:spcBef>
                <a:spcPts val="800"/>
              </a:spcBef>
              <a:spcAft>
                <a:spcPts val="0"/>
              </a:spcAft>
              <a:buClr>
                <a:srgbClr val="86D1D8"/>
              </a:buClr>
              <a:buSzPts val="1000"/>
              <a:buFont typeface="Noto Sans Symbols"/>
              <a:buNone/>
              <a:defRPr sz="1200" b="0" i="0" u="none" strike="noStrike" cap="none">
                <a:solidFill>
                  <a:schemeClr val="lt1"/>
                </a:solidFill>
                <a:latin typeface="Century Gothic"/>
                <a:ea typeface="Century Gothic"/>
                <a:cs typeface="Century Gothic"/>
                <a:sym typeface="Century Gothic"/>
              </a:defRPr>
            </a:lvl5pPr>
            <a:lvl6pPr marR="0" lvl="5" algn="l" rtl="0">
              <a:spcBef>
                <a:spcPts val="800"/>
              </a:spcBef>
              <a:spcAft>
                <a:spcPts val="0"/>
              </a:spcAft>
              <a:buClr>
                <a:srgbClr val="86D1D8"/>
              </a:buClr>
              <a:buSzPts val="1000"/>
              <a:buFont typeface="Noto Sans Symbols"/>
              <a:buNone/>
              <a:defRPr sz="1200" b="0" i="0" u="none" strike="noStrike" cap="none">
                <a:solidFill>
                  <a:schemeClr val="lt1"/>
                </a:solidFill>
                <a:latin typeface="Century Gothic"/>
                <a:ea typeface="Century Gothic"/>
                <a:cs typeface="Century Gothic"/>
                <a:sym typeface="Century Gothic"/>
              </a:defRPr>
            </a:lvl6pPr>
            <a:lvl7pPr marR="0" lvl="6" algn="l" rtl="0">
              <a:spcBef>
                <a:spcPts val="800"/>
              </a:spcBef>
              <a:spcAft>
                <a:spcPts val="0"/>
              </a:spcAft>
              <a:buClr>
                <a:srgbClr val="86D1D8"/>
              </a:buClr>
              <a:buSzPts val="1000"/>
              <a:buFont typeface="Noto Sans Symbols"/>
              <a:buNone/>
              <a:defRPr sz="1200" b="0" i="0" u="none" strike="noStrike" cap="none">
                <a:solidFill>
                  <a:schemeClr val="lt1"/>
                </a:solidFill>
                <a:latin typeface="Century Gothic"/>
                <a:ea typeface="Century Gothic"/>
                <a:cs typeface="Century Gothic"/>
                <a:sym typeface="Century Gothic"/>
              </a:defRPr>
            </a:lvl7pPr>
            <a:lvl8pPr marR="0" lvl="7" algn="l" rtl="0">
              <a:spcBef>
                <a:spcPts val="800"/>
              </a:spcBef>
              <a:spcAft>
                <a:spcPts val="0"/>
              </a:spcAft>
              <a:buClr>
                <a:srgbClr val="86D1D8"/>
              </a:buClr>
              <a:buSzPts val="1000"/>
              <a:buFont typeface="Noto Sans Symbols"/>
              <a:buNone/>
              <a:defRPr sz="1200" b="0" i="0" u="none" strike="noStrike" cap="none">
                <a:solidFill>
                  <a:schemeClr val="lt1"/>
                </a:solidFill>
                <a:latin typeface="Century Gothic"/>
                <a:ea typeface="Century Gothic"/>
                <a:cs typeface="Century Gothic"/>
                <a:sym typeface="Century Gothic"/>
              </a:defRPr>
            </a:lvl8pPr>
            <a:lvl9pPr marR="0" lvl="8" algn="l" rtl="0">
              <a:spcBef>
                <a:spcPts val="800"/>
              </a:spcBef>
              <a:spcAft>
                <a:spcPts val="0"/>
              </a:spcAft>
              <a:buClr>
                <a:srgbClr val="86D1D8"/>
              </a:buClr>
              <a:buSzPts val="1000"/>
              <a:buFont typeface="Noto Sans Symbols"/>
              <a:buNone/>
              <a:defRPr sz="1200" b="0" i="0" u="none" strike="noStrike" cap="none">
                <a:solidFill>
                  <a:schemeClr val="lt1"/>
                </a:solidFill>
                <a:latin typeface="Century Gothic"/>
                <a:ea typeface="Century Gothic"/>
                <a:cs typeface="Century Gothic"/>
                <a:sym typeface="Century Gothic"/>
              </a:defRPr>
            </a:lvl9pPr>
          </a:lstStyle>
          <a:p>
            <a:endParaRPr/>
          </a:p>
        </p:txBody>
      </p:sp>
      <p:sp>
        <p:nvSpPr>
          <p:cNvPr id="164" name="Google Shape;164;p28"/>
          <p:cNvSpPr txBox="1">
            <a:spLocks noGrp="1"/>
          </p:cNvSpPr>
          <p:nvPr>
            <p:ph type="body" idx="3"/>
          </p:nvPr>
        </p:nvSpPr>
        <p:spPr>
          <a:xfrm>
            <a:off x="489347" y="4827211"/>
            <a:ext cx="2205000" cy="659200"/>
          </a:xfrm>
          <a:prstGeom prst="rect">
            <a:avLst/>
          </a:prstGeom>
          <a:noFill/>
          <a:ln>
            <a:noFill/>
          </a:ln>
        </p:spPr>
        <p:txBody>
          <a:bodyPr spcFirstLastPara="1" wrap="square" lIns="68575" tIns="34275" rIns="68575" bIns="34275" anchor="t" anchorCtr="0">
            <a:noAutofit/>
          </a:bodyPr>
          <a:lstStyle>
            <a:lvl1pPr marL="457200" lvl="0" indent="-228600" algn="l" rtl="0">
              <a:spcBef>
                <a:spcPts val="800"/>
              </a:spcBef>
              <a:spcAft>
                <a:spcPts val="0"/>
              </a:spcAft>
              <a:buSzPts val="800"/>
              <a:buNone/>
              <a:defRPr sz="1100"/>
            </a:lvl1pPr>
            <a:lvl2pPr marL="914400" lvl="1" indent="-228600" algn="l" rtl="0">
              <a:spcBef>
                <a:spcPts val="800"/>
              </a:spcBef>
              <a:spcAft>
                <a:spcPts val="0"/>
              </a:spcAft>
              <a:buSzPts val="700"/>
              <a:buNone/>
              <a:defRPr sz="900"/>
            </a:lvl2pPr>
            <a:lvl3pPr marL="1371600" lvl="2" indent="-228600" algn="l" rtl="0">
              <a:spcBef>
                <a:spcPts val="800"/>
              </a:spcBef>
              <a:spcAft>
                <a:spcPts val="0"/>
              </a:spcAft>
              <a:buSzPts val="600"/>
              <a:buNone/>
              <a:defRPr sz="800"/>
            </a:lvl3pPr>
            <a:lvl4pPr marL="1828800" lvl="3" indent="-228600" algn="l" rtl="0">
              <a:spcBef>
                <a:spcPts val="800"/>
              </a:spcBef>
              <a:spcAft>
                <a:spcPts val="0"/>
              </a:spcAft>
              <a:buSzPts val="500"/>
              <a:buNone/>
              <a:defRPr sz="700"/>
            </a:lvl4pPr>
            <a:lvl5pPr marL="2286000" lvl="4" indent="-228600" algn="l" rtl="0">
              <a:spcBef>
                <a:spcPts val="800"/>
              </a:spcBef>
              <a:spcAft>
                <a:spcPts val="0"/>
              </a:spcAft>
              <a:buSzPts val="500"/>
              <a:buNone/>
              <a:defRPr sz="700"/>
            </a:lvl5pPr>
            <a:lvl6pPr marL="2743200" lvl="5" indent="-228600" algn="l" rtl="0">
              <a:spcBef>
                <a:spcPts val="800"/>
              </a:spcBef>
              <a:spcAft>
                <a:spcPts val="0"/>
              </a:spcAft>
              <a:buSzPts val="500"/>
              <a:buNone/>
              <a:defRPr sz="700"/>
            </a:lvl6pPr>
            <a:lvl7pPr marL="3200400" lvl="6" indent="-228600" algn="l" rtl="0">
              <a:spcBef>
                <a:spcPts val="800"/>
              </a:spcBef>
              <a:spcAft>
                <a:spcPts val="0"/>
              </a:spcAft>
              <a:buSzPts val="500"/>
              <a:buNone/>
              <a:defRPr sz="700"/>
            </a:lvl7pPr>
            <a:lvl8pPr marL="3657600" lvl="7" indent="-228600" algn="l" rtl="0">
              <a:spcBef>
                <a:spcPts val="800"/>
              </a:spcBef>
              <a:spcAft>
                <a:spcPts val="0"/>
              </a:spcAft>
              <a:buSzPts val="500"/>
              <a:buNone/>
              <a:defRPr sz="700"/>
            </a:lvl8pPr>
            <a:lvl9pPr marL="4114800" lvl="8" indent="-228600" algn="l" rtl="0">
              <a:spcBef>
                <a:spcPts val="800"/>
              </a:spcBef>
              <a:spcAft>
                <a:spcPts val="0"/>
              </a:spcAft>
              <a:buSzPts val="500"/>
              <a:buNone/>
              <a:defRPr sz="700"/>
            </a:lvl9pPr>
          </a:lstStyle>
          <a:p>
            <a:endParaRPr/>
          </a:p>
        </p:txBody>
      </p:sp>
      <p:sp>
        <p:nvSpPr>
          <p:cNvPr id="165" name="Google Shape;165;p28"/>
          <p:cNvSpPr txBox="1">
            <a:spLocks noGrp="1"/>
          </p:cNvSpPr>
          <p:nvPr>
            <p:ph type="body" idx="4"/>
          </p:nvPr>
        </p:nvSpPr>
        <p:spPr>
          <a:xfrm>
            <a:off x="2917031" y="4250949"/>
            <a:ext cx="2197800" cy="576400"/>
          </a:xfrm>
          <a:prstGeom prst="rect">
            <a:avLst/>
          </a:prstGeom>
          <a:noFill/>
          <a:ln>
            <a:noFill/>
          </a:ln>
        </p:spPr>
        <p:txBody>
          <a:bodyPr spcFirstLastPara="1" wrap="square" lIns="68575" tIns="34275" rIns="68575" bIns="34275" anchor="b" anchorCtr="0">
            <a:noAutofit/>
          </a:bodyPr>
          <a:lstStyle>
            <a:lvl1pPr marL="457200" lvl="0" indent="-228600" algn="l" rtl="0">
              <a:spcBef>
                <a:spcPts val="800"/>
              </a:spcBef>
              <a:spcAft>
                <a:spcPts val="0"/>
              </a:spcAft>
              <a:buSzPts val="1400"/>
              <a:buNone/>
              <a:defRPr sz="1800" b="0">
                <a:solidFill>
                  <a:srgbClr val="86D1D8"/>
                </a:solidFill>
              </a:defRPr>
            </a:lvl1pPr>
            <a:lvl2pPr marL="914400" lvl="1" indent="-228600" algn="l" rtl="0">
              <a:spcBef>
                <a:spcPts val="800"/>
              </a:spcBef>
              <a:spcAft>
                <a:spcPts val="0"/>
              </a:spcAft>
              <a:buSzPts val="1200"/>
              <a:buNone/>
              <a:defRPr sz="1500" b="1"/>
            </a:lvl2pPr>
            <a:lvl3pPr marL="1371600" lvl="2" indent="-228600" algn="l" rtl="0">
              <a:spcBef>
                <a:spcPts val="800"/>
              </a:spcBef>
              <a:spcAft>
                <a:spcPts val="0"/>
              </a:spcAft>
              <a:buSzPts val="1100"/>
              <a:buNone/>
              <a:defRPr sz="1400" b="1"/>
            </a:lvl3pPr>
            <a:lvl4pPr marL="1828800" lvl="3" indent="-228600" algn="l" rtl="0">
              <a:spcBef>
                <a:spcPts val="800"/>
              </a:spcBef>
              <a:spcAft>
                <a:spcPts val="0"/>
              </a:spcAft>
              <a:buSzPts val="1000"/>
              <a:buNone/>
              <a:defRPr sz="1200" b="1"/>
            </a:lvl4pPr>
            <a:lvl5pPr marL="2286000" lvl="4" indent="-228600" algn="l" rtl="0">
              <a:spcBef>
                <a:spcPts val="800"/>
              </a:spcBef>
              <a:spcAft>
                <a:spcPts val="0"/>
              </a:spcAft>
              <a:buSzPts val="1000"/>
              <a:buNone/>
              <a:defRPr sz="1200" b="1"/>
            </a:lvl5pPr>
            <a:lvl6pPr marL="2743200" lvl="5" indent="-228600" algn="l" rtl="0">
              <a:spcBef>
                <a:spcPts val="800"/>
              </a:spcBef>
              <a:spcAft>
                <a:spcPts val="0"/>
              </a:spcAft>
              <a:buSzPts val="1000"/>
              <a:buNone/>
              <a:defRPr sz="1200" b="1"/>
            </a:lvl6pPr>
            <a:lvl7pPr marL="3200400" lvl="6" indent="-228600" algn="l" rtl="0">
              <a:spcBef>
                <a:spcPts val="800"/>
              </a:spcBef>
              <a:spcAft>
                <a:spcPts val="0"/>
              </a:spcAft>
              <a:buSzPts val="1000"/>
              <a:buNone/>
              <a:defRPr sz="1200" b="1"/>
            </a:lvl7pPr>
            <a:lvl8pPr marL="3657600" lvl="7" indent="-228600" algn="l" rtl="0">
              <a:spcBef>
                <a:spcPts val="800"/>
              </a:spcBef>
              <a:spcAft>
                <a:spcPts val="0"/>
              </a:spcAft>
              <a:buSzPts val="1000"/>
              <a:buNone/>
              <a:defRPr sz="1200" b="1"/>
            </a:lvl8pPr>
            <a:lvl9pPr marL="4114800" lvl="8" indent="-228600" algn="l" rtl="0">
              <a:spcBef>
                <a:spcPts val="800"/>
              </a:spcBef>
              <a:spcAft>
                <a:spcPts val="0"/>
              </a:spcAft>
              <a:buSzPts val="1000"/>
              <a:buNone/>
              <a:defRPr sz="1200" b="1"/>
            </a:lvl9pPr>
          </a:lstStyle>
          <a:p>
            <a:endParaRPr/>
          </a:p>
        </p:txBody>
      </p:sp>
      <p:sp>
        <p:nvSpPr>
          <p:cNvPr id="166" name="Google Shape;166;p28"/>
          <p:cNvSpPr>
            <a:spLocks noGrp="1"/>
          </p:cNvSpPr>
          <p:nvPr>
            <p:ph type="pic" idx="5"/>
          </p:nvPr>
        </p:nvSpPr>
        <p:spPr>
          <a:xfrm>
            <a:off x="2917030" y="2209800"/>
            <a:ext cx="2197800" cy="1524000"/>
          </a:xfrm>
          <a:prstGeom prst="roundRect">
            <a:avLst>
              <a:gd name="adj" fmla="val 1858"/>
            </a:avLst>
          </a:prstGeom>
          <a:noFill/>
          <a:ln>
            <a:noFill/>
          </a:ln>
          <a:effectLst>
            <a:outerShdw blurRad="50800" dist="50800" dir="5400000" algn="tl" rotWithShape="0">
              <a:srgbClr val="000000">
                <a:alpha val="42750"/>
              </a:srgbClr>
            </a:outerShdw>
          </a:effectLst>
        </p:spPr>
        <p:txBody>
          <a:bodyPr spcFirstLastPara="1" wrap="square" lIns="68575" tIns="34275" rIns="68575" bIns="34275" anchor="t" anchorCtr="0">
            <a:noAutofit/>
          </a:bodyPr>
          <a:lstStyle>
            <a:lvl1pPr marR="0" lvl="0" algn="ctr" rtl="0">
              <a:spcBef>
                <a:spcPts val="800"/>
              </a:spcBef>
              <a:spcAft>
                <a:spcPts val="0"/>
              </a:spcAft>
              <a:buClr>
                <a:srgbClr val="86D1D8"/>
              </a:buClr>
              <a:buSzPts val="1000"/>
              <a:buFont typeface="Noto Sans Symbols"/>
              <a:buNone/>
              <a:defRPr sz="1200" b="0" i="0" u="none" strike="noStrike" cap="none">
                <a:solidFill>
                  <a:schemeClr val="lt1"/>
                </a:solidFill>
                <a:latin typeface="Century Gothic"/>
                <a:ea typeface="Century Gothic"/>
                <a:cs typeface="Century Gothic"/>
                <a:sym typeface="Century Gothic"/>
              </a:defRPr>
            </a:lvl1pPr>
            <a:lvl2pPr marR="0" lvl="1" algn="l" rtl="0">
              <a:spcBef>
                <a:spcPts val="800"/>
              </a:spcBef>
              <a:spcAft>
                <a:spcPts val="0"/>
              </a:spcAft>
              <a:buClr>
                <a:srgbClr val="86D1D8"/>
              </a:buClr>
              <a:buSzPts val="1000"/>
              <a:buFont typeface="Noto Sans Symbols"/>
              <a:buNone/>
              <a:defRPr sz="1200" b="0" i="0" u="none" strike="noStrike" cap="none">
                <a:solidFill>
                  <a:schemeClr val="lt1"/>
                </a:solidFill>
                <a:latin typeface="Century Gothic"/>
                <a:ea typeface="Century Gothic"/>
                <a:cs typeface="Century Gothic"/>
                <a:sym typeface="Century Gothic"/>
              </a:defRPr>
            </a:lvl2pPr>
            <a:lvl3pPr marR="0" lvl="2" algn="l" rtl="0">
              <a:spcBef>
                <a:spcPts val="800"/>
              </a:spcBef>
              <a:spcAft>
                <a:spcPts val="0"/>
              </a:spcAft>
              <a:buClr>
                <a:srgbClr val="86D1D8"/>
              </a:buClr>
              <a:buSzPts val="1000"/>
              <a:buFont typeface="Noto Sans Symbols"/>
              <a:buNone/>
              <a:defRPr sz="1200" b="0" i="0" u="none" strike="noStrike" cap="none">
                <a:solidFill>
                  <a:schemeClr val="lt1"/>
                </a:solidFill>
                <a:latin typeface="Century Gothic"/>
                <a:ea typeface="Century Gothic"/>
                <a:cs typeface="Century Gothic"/>
                <a:sym typeface="Century Gothic"/>
              </a:defRPr>
            </a:lvl3pPr>
            <a:lvl4pPr marR="0" lvl="3" algn="l" rtl="0">
              <a:spcBef>
                <a:spcPts val="800"/>
              </a:spcBef>
              <a:spcAft>
                <a:spcPts val="0"/>
              </a:spcAft>
              <a:buClr>
                <a:srgbClr val="86D1D8"/>
              </a:buClr>
              <a:buSzPts val="1000"/>
              <a:buFont typeface="Noto Sans Symbols"/>
              <a:buNone/>
              <a:defRPr sz="1200" b="0" i="0" u="none" strike="noStrike" cap="none">
                <a:solidFill>
                  <a:schemeClr val="lt1"/>
                </a:solidFill>
                <a:latin typeface="Century Gothic"/>
                <a:ea typeface="Century Gothic"/>
                <a:cs typeface="Century Gothic"/>
                <a:sym typeface="Century Gothic"/>
              </a:defRPr>
            </a:lvl4pPr>
            <a:lvl5pPr marR="0" lvl="4" algn="l" rtl="0">
              <a:spcBef>
                <a:spcPts val="800"/>
              </a:spcBef>
              <a:spcAft>
                <a:spcPts val="0"/>
              </a:spcAft>
              <a:buClr>
                <a:srgbClr val="86D1D8"/>
              </a:buClr>
              <a:buSzPts val="1000"/>
              <a:buFont typeface="Noto Sans Symbols"/>
              <a:buNone/>
              <a:defRPr sz="1200" b="0" i="0" u="none" strike="noStrike" cap="none">
                <a:solidFill>
                  <a:schemeClr val="lt1"/>
                </a:solidFill>
                <a:latin typeface="Century Gothic"/>
                <a:ea typeface="Century Gothic"/>
                <a:cs typeface="Century Gothic"/>
                <a:sym typeface="Century Gothic"/>
              </a:defRPr>
            </a:lvl5pPr>
            <a:lvl6pPr marR="0" lvl="5" algn="l" rtl="0">
              <a:spcBef>
                <a:spcPts val="800"/>
              </a:spcBef>
              <a:spcAft>
                <a:spcPts val="0"/>
              </a:spcAft>
              <a:buClr>
                <a:srgbClr val="86D1D8"/>
              </a:buClr>
              <a:buSzPts val="1000"/>
              <a:buFont typeface="Noto Sans Symbols"/>
              <a:buNone/>
              <a:defRPr sz="1200" b="0" i="0" u="none" strike="noStrike" cap="none">
                <a:solidFill>
                  <a:schemeClr val="lt1"/>
                </a:solidFill>
                <a:latin typeface="Century Gothic"/>
                <a:ea typeface="Century Gothic"/>
                <a:cs typeface="Century Gothic"/>
                <a:sym typeface="Century Gothic"/>
              </a:defRPr>
            </a:lvl6pPr>
            <a:lvl7pPr marR="0" lvl="6" algn="l" rtl="0">
              <a:spcBef>
                <a:spcPts val="800"/>
              </a:spcBef>
              <a:spcAft>
                <a:spcPts val="0"/>
              </a:spcAft>
              <a:buClr>
                <a:srgbClr val="86D1D8"/>
              </a:buClr>
              <a:buSzPts val="1000"/>
              <a:buFont typeface="Noto Sans Symbols"/>
              <a:buNone/>
              <a:defRPr sz="1200" b="0" i="0" u="none" strike="noStrike" cap="none">
                <a:solidFill>
                  <a:schemeClr val="lt1"/>
                </a:solidFill>
                <a:latin typeface="Century Gothic"/>
                <a:ea typeface="Century Gothic"/>
                <a:cs typeface="Century Gothic"/>
                <a:sym typeface="Century Gothic"/>
              </a:defRPr>
            </a:lvl7pPr>
            <a:lvl8pPr marR="0" lvl="7" algn="l" rtl="0">
              <a:spcBef>
                <a:spcPts val="800"/>
              </a:spcBef>
              <a:spcAft>
                <a:spcPts val="0"/>
              </a:spcAft>
              <a:buClr>
                <a:srgbClr val="86D1D8"/>
              </a:buClr>
              <a:buSzPts val="1000"/>
              <a:buFont typeface="Noto Sans Symbols"/>
              <a:buNone/>
              <a:defRPr sz="1200" b="0" i="0" u="none" strike="noStrike" cap="none">
                <a:solidFill>
                  <a:schemeClr val="lt1"/>
                </a:solidFill>
                <a:latin typeface="Century Gothic"/>
                <a:ea typeface="Century Gothic"/>
                <a:cs typeface="Century Gothic"/>
                <a:sym typeface="Century Gothic"/>
              </a:defRPr>
            </a:lvl8pPr>
            <a:lvl9pPr marR="0" lvl="8" algn="l" rtl="0">
              <a:spcBef>
                <a:spcPts val="800"/>
              </a:spcBef>
              <a:spcAft>
                <a:spcPts val="0"/>
              </a:spcAft>
              <a:buClr>
                <a:srgbClr val="86D1D8"/>
              </a:buClr>
              <a:buSzPts val="1000"/>
              <a:buFont typeface="Noto Sans Symbols"/>
              <a:buNone/>
              <a:defRPr sz="1200" b="0" i="0" u="none" strike="noStrike" cap="none">
                <a:solidFill>
                  <a:schemeClr val="lt1"/>
                </a:solidFill>
                <a:latin typeface="Century Gothic"/>
                <a:ea typeface="Century Gothic"/>
                <a:cs typeface="Century Gothic"/>
                <a:sym typeface="Century Gothic"/>
              </a:defRPr>
            </a:lvl9pPr>
          </a:lstStyle>
          <a:p>
            <a:endParaRPr/>
          </a:p>
        </p:txBody>
      </p:sp>
      <p:sp>
        <p:nvSpPr>
          <p:cNvPr id="167" name="Google Shape;167;p28"/>
          <p:cNvSpPr txBox="1">
            <a:spLocks noGrp="1"/>
          </p:cNvSpPr>
          <p:nvPr>
            <p:ph type="body" idx="6"/>
          </p:nvPr>
        </p:nvSpPr>
        <p:spPr>
          <a:xfrm>
            <a:off x="2916016" y="4827211"/>
            <a:ext cx="2200800" cy="659200"/>
          </a:xfrm>
          <a:prstGeom prst="rect">
            <a:avLst/>
          </a:prstGeom>
          <a:noFill/>
          <a:ln>
            <a:noFill/>
          </a:ln>
        </p:spPr>
        <p:txBody>
          <a:bodyPr spcFirstLastPara="1" wrap="square" lIns="68575" tIns="34275" rIns="68575" bIns="34275" anchor="t" anchorCtr="0">
            <a:noAutofit/>
          </a:bodyPr>
          <a:lstStyle>
            <a:lvl1pPr marL="457200" lvl="0" indent="-228600" algn="l" rtl="0">
              <a:spcBef>
                <a:spcPts val="800"/>
              </a:spcBef>
              <a:spcAft>
                <a:spcPts val="0"/>
              </a:spcAft>
              <a:buSzPts val="800"/>
              <a:buNone/>
              <a:defRPr sz="1100"/>
            </a:lvl1pPr>
            <a:lvl2pPr marL="914400" lvl="1" indent="-228600" algn="l" rtl="0">
              <a:spcBef>
                <a:spcPts val="800"/>
              </a:spcBef>
              <a:spcAft>
                <a:spcPts val="0"/>
              </a:spcAft>
              <a:buSzPts val="700"/>
              <a:buNone/>
              <a:defRPr sz="900"/>
            </a:lvl2pPr>
            <a:lvl3pPr marL="1371600" lvl="2" indent="-228600" algn="l" rtl="0">
              <a:spcBef>
                <a:spcPts val="800"/>
              </a:spcBef>
              <a:spcAft>
                <a:spcPts val="0"/>
              </a:spcAft>
              <a:buSzPts val="600"/>
              <a:buNone/>
              <a:defRPr sz="800"/>
            </a:lvl3pPr>
            <a:lvl4pPr marL="1828800" lvl="3" indent="-228600" algn="l" rtl="0">
              <a:spcBef>
                <a:spcPts val="800"/>
              </a:spcBef>
              <a:spcAft>
                <a:spcPts val="0"/>
              </a:spcAft>
              <a:buSzPts val="500"/>
              <a:buNone/>
              <a:defRPr sz="700"/>
            </a:lvl4pPr>
            <a:lvl5pPr marL="2286000" lvl="4" indent="-228600" algn="l" rtl="0">
              <a:spcBef>
                <a:spcPts val="800"/>
              </a:spcBef>
              <a:spcAft>
                <a:spcPts val="0"/>
              </a:spcAft>
              <a:buSzPts val="500"/>
              <a:buNone/>
              <a:defRPr sz="700"/>
            </a:lvl5pPr>
            <a:lvl6pPr marL="2743200" lvl="5" indent="-228600" algn="l" rtl="0">
              <a:spcBef>
                <a:spcPts val="800"/>
              </a:spcBef>
              <a:spcAft>
                <a:spcPts val="0"/>
              </a:spcAft>
              <a:buSzPts val="500"/>
              <a:buNone/>
              <a:defRPr sz="700"/>
            </a:lvl6pPr>
            <a:lvl7pPr marL="3200400" lvl="6" indent="-228600" algn="l" rtl="0">
              <a:spcBef>
                <a:spcPts val="800"/>
              </a:spcBef>
              <a:spcAft>
                <a:spcPts val="0"/>
              </a:spcAft>
              <a:buSzPts val="500"/>
              <a:buNone/>
              <a:defRPr sz="700"/>
            </a:lvl7pPr>
            <a:lvl8pPr marL="3657600" lvl="7" indent="-228600" algn="l" rtl="0">
              <a:spcBef>
                <a:spcPts val="800"/>
              </a:spcBef>
              <a:spcAft>
                <a:spcPts val="0"/>
              </a:spcAft>
              <a:buSzPts val="500"/>
              <a:buNone/>
              <a:defRPr sz="700"/>
            </a:lvl8pPr>
            <a:lvl9pPr marL="4114800" lvl="8" indent="-228600" algn="l" rtl="0">
              <a:spcBef>
                <a:spcPts val="800"/>
              </a:spcBef>
              <a:spcAft>
                <a:spcPts val="0"/>
              </a:spcAft>
              <a:buSzPts val="500"/>
              <a:buNone/>
              <a:defRPr sz="700"/>
            </a:lvl9pPr>
          </a:lstStyle>
          <a:p>
            <a:endParaRPr/>
          </a:p>
        </p:txBody>
      </p:sp>
      <p:sp>
        <p:nvSpPr>
          <p:cNvPr id="168" name="Google Shape;168;p28"/>
          <p:cNvSpPr txBox="1">
            <a:spLocks noGrp="1"/>
          </p:cNvSpPr>
          <p:nvPr>
            <p:ph type="body" idx="7"/>
          </p:nvPr>
        </p:nvSpPr>
        <p:spPr>
          <a:xfrm>
            <a:off x="5343525" y="4250949"/>
            <a:ext cx="2199000" cy="576400"/>
          </a:xfrm>
          <a:prstGeom prst="rect">
            <a:avLst/>
          </a:prstGeom>
          <a:noFill/>
          <a:ln>
            <a:noFill/>
          </a:ln>
        </p:spPr>
        <p:txBody>
          <a:bodyPr spcFirstLastPara="1" wrap="square" lIns="68575" tIns="34275" rIns="68575" bIns="34275" anchor="b" anchorCtr="0">
            <a:noAutofit/>
          </a:bodyPr>
          <a:lstStyle>
            <a:lvl1pPr marL="457200" lvl="0" indent="-228600" algn="l" rtl="0">
              <a:spcBef>
                <a:spcPts val="800"/>
              </a:spcBef>
              <a:spcAft>
                <a:spcPts val="0"/>
              </a:spcAft>
              <a:buSzPts val="1400"/>
              <a:buNone/>
              <a:defRPr sz="1800" b="0">
                <a:solidFill>
                  <a:srgbClr val="86D1D8"/>
                </a:solidFill>
              </a:defRPr>
            </a:lvl1pPr>
            <a:lvl2pPr marL="914400" lvl="1" indent="-228600" algn="l" rtl="0">
              <a:spcBef>
                <a:spcPts val="800"/>
              </a:spcBef>
              <a:spcAft>
                <a:spcPts val="0"/>
              </a:spcAft>
              <a:buSzPts val="1200"/>
              <a:buNone/>
              <a:defRPr sz="1500" b="1"/>
            </a:lvl2pPr>
            <a:lvl3pPr marL="1371600" lvl="2" indent="-228600" algn="l" rtl="0">
              <a:spcBef>
                <a:spcPts val="800"/>
              </a:spcBef>
              <a:spcAft>
                <a:spcPts val="0"/>
              </a:spcAft>
              <a:buSzPts val="1100"/>
              <a:buNone/>
              <a:defRPr sz="1400" b="1"/>
            </a:lvl3pPr>
            <a:lvl4pPr marL="1828800" lvl="3" indent="-228600" algn="l" rtl="0">
              <a:spcBef>
                <a:spcPts val="800"/>
              </a:spcBef>
              <a:spcAft>
                <a:spcPts val="0"/>
              </a:spcAft>
              <a:buSzPts val="1000"/>
              <a:buNone/>
              <a:defRPr sz="1200" b="1"/>
            </a:lvl4pPr>
            <a:lvl5pPr marL="2286000" lvl="4" indent="-228600" algn="l" rtl="0">
              <a:spcBef>
                <a:spcPts val="800"/>
              </a:spcBef>
              <a:spcAft>
                <a:spcPts val="0"/>
              </a:spcAft>
              <a:buSzPts val="1000"/>
              <a:buNone/>
              <a:defRPr sz="1200" b="1"/>
            </a:lvl5pPr>
            <a:lvl6pPr marL="2743200" lvl="5" indent="-228600" algn="l" rtl="0">
              <a:spcBef>
                <a:spcPts val="800"/>
              </a:spcBef>
              <a:spcAft>
                <a:spcPts val="0"/>
              </a:spcAft>
              <a:buSzPts val="1000"/>
              <a:buNone/>
              <a:defRPr sz="1200" b="1"/>
            </a:lvl6pPr>
            <a:lvl7pPr marL="3200400" lvl="6" indent="-228600" algn="l" rtl="0">
              <a:spcBef>
                <a:spcPts val="800"/>
              </a:spcBef>
              <a:spcAft>
                <a:spcPts val="0"/>
              </a:spcAft>
              <a:buSzPts val="1000"/>
              <a:buNone/>
              <a:defRPr sz="1200" b="1"/>
            </a:lvl7pPr>
            <a:lvl8pPr marL="3657600" lvl="7" indent="-228600" algn="l" rtl="0">
              <a:spcBef>
                <a:spcPts val="800"/>
              </a:spcBef>
              <a:spcAft>
                <a:spcPts val="0"/>
              </a:spcAft>
              <a:buSzPts val="1000"/>
              <a:buNone/>
              <a:defRPr sz="1200" b="1"/>
            </a:lvl8pPr>
            <a:lvl9pPr marL="4114800" lvl="8" indent="-228600" algn="l" rtl="0">
              <a:spcBef>
                <a:spcPts val="800"/>
              </a:spcBef>
              <a:spcAft>
                <a:spcPts val="0"/>
              </a:spcAft>
              <a:buSzPts val="1000"/>
              <a:buNone/>
              <a:defRPr sz="1200" b="1"/>
            </a:lvl9pPr>
          </a:lstStyle>
          <a:p>
            <a:endParaRPr/>
          </a:p>
        </p:txBody>
      </p:sp>
      <p:sp>
        <p:nvSpPr>
          <p:cNvPr id="169" name="Google Shape;169;p28"/>
          <p:cNvSpPr>
            <a:spLocks noGrp="1"/>
          </p:cNvSpPr>
          <p:nvPr>
            <p:ph type="pic" idx="8"/>
          </p:nvPr>
        </p:nvSpPr>
        <p:spPr>
          <a:xfrm>
            <a:off x="5343524" y="2209800"/>
            <a:ext cx="2199000" cy="1524000"/>
          </a:xfrm>
          <a:prstGeom prst="roundRect">
            <a:avLst>
              <a:gd name="adj" fmla="val 1858"/>
            </a:avLst>
          </a:prstGeom>
          <a:noFill/>
          <a:ln>
            <a:noFill/>
          </a:ln>
          <a:effectLst>
            <a:outerShdw blurRad="50800" dist="50800" dir="5400000" algn="tl" rotWithShape="0">
              <a:srgbClr val="000000">
                <a:alpha val="42750"/>
              </a:srgbClr>
            </a:outerShdw>
          </a:effectLst>
        </p:spPr>
        <p:txBody>
          <a:bodyPr spcFirstLastPara="1" wrap="square" lIns="68575" tIns="34275" rIns="68575" bIns="34275" anchor="t" anchorCtr="0">
            <a:noAutofit/>
          </a:bodyPr>
          <a:lstStyle>
            <a:lvl1pPr marR="0" lvl="0" algn="ctr" rtl="0">
              <a:spcBef>
                <a:spcPts val="800"/>
              </a:spcBef>
              <a:spcAft>
                <a:spcPts val="0"/>
              </a:spcAft>
              <a:buClr>
                <a:srgbClr val="86D1D8"/>
              </a:buClr>
              <a:buSzPts val="1000"/>
              <a:buFont typeface="Noto Sans Symbols"/>
              <a:buNone/>
              <a:defRPr sz="1200" b="0" i="0" u="none" strike="noStrike" cap="none">
                <a:solidFill>
                  <a:schemeClr val="lt1"/>
                </a:solidFill>
                <a:latin typeface="Century Gothic"/>
                <a:ea typeface="Century Gothic"/>
                <a:cs typeface="Century Gothic"/>
                <a:sym typeface="Century Gothic"/>
              </a:defRPr>
            </a:lvl1pPr>
            <a:lvl2pPr marR="0" lvl="1" algn="l" rtl="0">
              <a:spcBef>
                <a:spcPts val="800"/>
              </a:spcBef>
              <a:spcAft>
                <a:spcPts val="0"/>
              </a:spcAft>
              <a:buClr>
                <a:srgbClr val="86D1D8"/>
              </a:buClr>
              <a:buSzPts val="1000"/>
              <a:buFont typeface="Noto Sans Symbols"/>
              <a:buNone/>
              <a:defRPr sz="1200" b="0" i="0" u="none" strike="noStrike" cap="none">
                <a:solidFill>
                  <a:schemeClr val="lt1"/>
                </a:solidFill>
                <a:latin typeface="Century Gothic"/>
                <a:ea typeface="Century Gothic"/>
                <a:cs typeface="Century Gothic"/>
                <a:sym typeface="Century Gothic"/>
              </a:defRPr>
            </a:lvl2pPr>
            <a:lvl3pPr marR="0" lvl="2" algn="l" rtl="0">
              <a:spcBef>
                <a:spcPts val="800"/>
              </a:spcBef>
              <a:spcAft>
                <a:spcPts val="0"/>
              </a:spcAft>
              <a:buClr>
                <a:srgbClr val="86D1D8"/>
              </a:buClr>
              <a:buSzPts val="1000"/>
              <a:buFont typeface="Noto Sans Symbols"/>
              <a:buNone/>
              <a:defRPr sz="1200" b="0" i="0" u="none" strike="noStrike" cap="none">
                <a:solidFill>
                  <a:schemeClr val="lt1"/>
                </a:solidFill>
                <a:latin typeface="Century Gothic"/>
                <a:ea typeface="Century Gothic"/>
                <a:cs typeface="Century Gothic"/>
                <a:sym typeface="Century Gothic"/>
              </a:defRPr>
            </a:lvl3pPr>
            <a:lvl4pPr marR="0" lvl="3" algn="l" rtl="0">
              <a:spcBef>
                <a:spcPts val="800"/>
              </a:spcBef>
              <a:spcAft>
                <a:spcPts val="0"/>
              </a:spcAft>
              <a:buClr>
                <a:srgbClr val="86D1D8"/>
              </a:buClr>
              <a:buSzPts val="1000"/>
              <a:buFont typeface="Noto Sans Symbols"/>
              <a:buNone/>
              <a:defRPr sz="1200" b="0" i="0" u="none" strike="noStrike" cap="none">
                <a:solidFill>
                  <a:schemeClr val="lt1"/>
                </a:solidFill>
                <a:latin typeface="Century Gothic"/>
                <a:ea typeface="Century Gothic"/>
                <a:cs typeface="Century Gothic"/>
                <a:sym typeface="Century Gothic"/>
              </a:defRPr>
            </a:lvl4pPr>
            <a:lvl5pPr marR="0" lvl="4" algn="l" rtl="0">
              <a:spcBef>
                <a:spcPts val="800"/>
              </a:spcBef>
              <a:spcAft>
                <a:spcPts val="0"/>
              </a:spcAft>
              <a:buClr>
                <a:srgbClr val="86D1D8"/>
              </a:buClr>
              <a:buSzPts val="1000"/>
              <a:buFont typeface="Noto Sans Symbols"/>
              <a:buNone/>
              <a:defRPr sz="1200" b="0" i="0" u="none" strike="noStrike" cap="none">
                <a:solidFill>
                  <a:schemeClr val="lt1"/>
                </a:solidFill>
                <a:latin typeface="Century Gothic"/>
                <a:ea typeface="Century Gothic"/>
                <a:cs typeface="Century Gothic"/>
                <a:sym typeface="Century Gothic"/>
              </a:defRPr>
            </a:lvl5pPr>
            <a:lvl6pPr marR="0" lvl="5" algn="l" rtl="0">
              <a:spcBef>
                <a:spcPts val="800"/>
              </a:spcBef>
              <a:spcAft>
                <a:spcPts val="0"/>
              </a:spcAft>
              <a:buClr>
                <a:srgbClr val="86D1D8"/>
              </a:buClr>
              <a:buSzPts val="1000"/>
              <a:buFont typeface="Noto Sans Symbols"/>
              <a:buNone/>
              <a:defRPr sz="1200" b="0" i="0" u="none" strike="noStrike" cap="none">
                <a:solidFill>
                  <a:schemeClr val="lt1"/>
                </a:solidFill>
                <a:latin typeface="Century Gothic"/>
                <a:ea typeface="Century Gothic"/>
                <a:cs typeface="Century Gothic"/>
                <a:sym typeface="Century Gothic"/>
              </a:defRPr>
            </a:lvl6pPr>
            <a:lvl7pPr marR="0" lvl="6" algn="l" rtl="0">
              <a:spcBef>
                <a:spcPts val="800"/>
              </a:spcBef>
              <a:spcAft>
                <a:spcPts val="0"/>
              </a:spcAft>
              <a:buClr>
                <a:srgbClr val="86D1D8"/>
              </a:buClr>
              <a:buSzPts val="1000"/>
              <a:buFont typeface="Noto Sans Symbols"/>
              <a:buNone/>
              <a:defRPr sz="1200" b="0" i="0" u="none" strike="noStrike" cap="none">
                <a:solidFill>
                  <a:schemeClr val="lt1"/>
                </a:solidFill>
                <a:latin typeface="Century Gothic"/>
                <a:ea typeface="Century Gothic"/>
                <a:cs typeface="Century Gothic"/>
                <a:sym typeface="Century Gothic"/>
              </a:defRPr>
            </a:lvl7pPr>
            <a:lvl8pPr marR="0" lvl="7" algn="l" rtl="0">
              <a:spcBef>
                <a:spcPts val="800"/>
              </a:spcBef>
              <a:spcAft>
                <a:spcPts val="0"/>
              </a:spcAft>
              <a:buClr>
                <a:srgbClr val="86D1D8"/>
              </a:buClr>
              <a:buSzPts val="1000"/>
              <a:buFont typeface="Noto Sans Symbols"/>
              <a:buNone/>
              <a:defRPr sz="1200" b="0" i="0" u="none" strike="noStrike" cap="none">
                <a:solidFill>
                  <a:schemeClr val="lt1"/>
                </a:solidFill>
                <a:latin typeface="Century Gothic"/>
                <a:ea typeface="Century Gothic"/>
                <a:cs typeface="Century Gothic"/>
                <a:sym typeface="Century Gothic"/>
              </a:defRPr>
            </a:lvl8pPr>
            <a:lvl9pPr marR="0" lvl="8" algn="l" rtl="0">
              <a:spcBef>
                <a:spcPts val="800"/>
              </a:spcBef>
              <a:spcAft>
                <a:spcPts val="0"/>
              </a:spcAft>
              <a:buClr>
                <a:srgbClr val="86D1D8"/>
              </a:buClr>
              <a:buSzPts val="1000"/>
              <a:buFont typeface="Noto Sans Symbols"/>
              <a:buNone/>
              <a:defRPr sz="1200" b="0" i="0" u="none" strike="noStrike" cap="none">
                <a:solidFill>
                  <a:schemeClr val="lt1"/>
                </a:solidFill>
                <a:latin typeface="Century Gothic"/>
                <a:ea typeface="Century Gothic"/>
                <a:cs typeface="Century Gothic"/>
                <a:sym typeface="Century Gothic"/>
              </a:defRPr>
            </a:lvl9pPr>
          </a:lstStyle>
          <a:p>
            <a:endParaRPr/>
          </a:p>
        </p:txBody>
      </p:sp>
      <p:sp>
        <p:nvSpPr>
          <p:cNvPr id="170" name="Google Shape;170;p28"/>
          <p:cNvSpPr txBox="1">
            <a:spLocks noGrp="1"/>
          </p:cNvSpPr>
          <p:nvPr>
            <p:ph type="body" idx="9"/>
          </p:nvPr>
        </p:nvSpPr>
        <p:spPr>
          <a:xfrm>
            <a:off x="5343431" y="4827208"/>
            <a:ext cx="2202000" cy="659200"/>
          </a:xfrm>
          <a:prstGeom prst="rect">
            <a:avLst/>
          </a:prstGeom>
          <a:noFill/>
          <a:ln>
            <a:noFill/>
          </a:ln>
        </p:spPr>
        <p:txBody>
          <a:bodyPr spcFirstLastPara="1" wrap="square" lIns="68575" tIns="34275" rIns="68575" bIns="34275" anchor="t" anchorCtr="0">
            <a:noAutofit/>
          </a:bodyPr>
          <a:lstStyle>
            <a:lvl1pPr marL="457200" lvl="0" indent="-228600" algn="l" rtl="0">
              <a:spcBef>
                <a:spcPts val="800"/>
              </a:spcBef>
              <a:spcAft>
                <a:spcPts val="0"/>
              </a:spcAft>
              <a:buSzPts val="800"/>
              <a:buNone/>
              <a:defRPr sz="1100"/>
            </a:lvl1pPr>
            <a:lvl2pPr marL="914400" lvl="1" indent="-228600" algn="l" rtl="0">
              <a:spcBef>
                <a:spcPts val="800"/>
              </a:spcBef>
              <a:spcAft>
                <a:spcPts val="0"/>
              </a:spcAft>
              <a:buSzPts val="700"/>
              <a:buNone/>
              <a:defRPr sz="900"/>
            </a:lvl2pPr>
            <a:lvl3pPr marL="1371600" lvl="2" indent="-228600" algn="l" rtl="0">
              <a:spcBef>
                <a:spcPts val="800"/>
              </a:spcBef>
              <a:spcAft>
                <a:spcPts val="0"/>
              </a:spcAft>
              <a:buSzPts val="600"/>
              <a:buNone/>
              <a:defRPr sz="800"/>
            </a:lvl3pPr>
            <a:lvl4pPr marL="1828800" lvl="3" indent="-228600" algn="l" rtl="0">
              <a:spcBef>
                <a:spcPts val="800"/>
              </a:spcBef>
              <a:spcAft>
                <a:spcPts val="0"/>
              </a:spcAft>
              <a:buSzPts val="500"/>
              <a:buNone/>
              <a:defRPr sz="700"/>
            </a:lvl4pPr>
            <a:lvl5pPr marL="2286000" lvl="4" indent="-228600" algn="l" rtl="0">
              <a:spcBef>
                <a:spcPts val="800"/>
              </a:spcBef>
              <a:spcAft>
                <a:spcPts val="0"/>
              </a:spcAft>
              <a:buSzPts val="500"/>
              <a:buNone/>
              <a:defRPr sz="700"/>
            </a:lvl5pPr>
            <a:lvl6pPr marL="2743200" lvl="5" indent="-228600" algn="l" rtl="0">
              <a:spcBef>
                <a:spcPts val="800"/>
              </a:spcBef>
              <a:spcAft>
                <a:spcPts val="0"/>
              </a:spcAft>
              <a:buSzPts val="500"/>
              <a:buNone/>
              <a:defRPr sz="700"/>
            </a:lvl6pPr>
            <a:lvl7pPr marL="3200400" lvl="6" indent="-228600" algn="l" rtl="0">
              <a:spcBef>
                <a:spcPts val="800"/>
              </a:spcBef>
              <a:spcAft>
                <a:spcPts val="0"/>
              </a:spcAft>
              <a:buSzPts val="500"/>
              <a:buNone/>
              <a:defRPr sz="700"/>
            </a:lvl7pPr>
            <a:lvl8pPr marL="3657600" lvl="7" indent="-228600" algn="l" rtl="0">
              <a:spcBef>
                <a:spcPts val="800"/>
              </a:spcBef>
              <a:spcAft>
                <a:spcPts val="0"/>
              </a:spcAft>
              <a:buSzPts val="500"/>
              <a:buNone/>
              <a:defRPr sz="700"/>
            </a:lvl8pPr>
            <a:lvl9pPr marL="4114800" lvl="8" indent="-228600" algn="l" rtl="0">
              <a:spcBef>
                <a:spcPts val="800"/>
              </a:spcBef>
              <a:spcAft>
                <a:spcPts val="0"/>
              </a:spcAft>
              <a:buSzPts val="500"/>
              <a:buNone/>
              <a:defRPr sz="700"/>
            </a:lvl9pPr>
          </a:lstStyle>
          <a:p>
            <a:endParaRPr/>
          </a:p>
        </p:txBody>
      </p:sp>
      <p:cxnSp>
        <p:nvCxnSpPr>
          <p:cNvPr id="171" name="Google Shape;171;p28"/>
          <p:cNvCxnSpPr/>
          <p:nvPr/>
        </p:nvCxnSpPr>
        <p:spPr>
          <a:xfrm>
            <a:off x="2794607" y="2133600"/>
            <a:ext cx="0" cy="3962400"/>
          </a:xfrm>
          <a:prstGeom prst="straightConnector1">
            <a:avLst/>
          </a:prstGeom>
          <a:noFill/>
          <a:ln w="12700" cap="flat" cmpd="sng">
            <a:solidFill>
              <a:srgbClr val="86D1D8">
                <a:alpha val="40000"/>
              </a:srgbClr>
            </a:solidFill>
            <a:prstDash val="solid"/>
            <a:round/>
            <a:headEnd type="none" w="sm" len="sm"/>
            <a:tailEnd type="none" w="sm" len="sm"/>
          </a:ln>
        </p:spPr>
      </p:cxnSp>
      <p:cxnSp>
        <p:nvCxnSpPr>
          <p:cNvPr id="172" name="Google Shape;172;p28"/>
          <p:cNvCxnSpPr/>
          <p:nvPr/>
        </p:nvCxnSpPr>
        <p:spPr>
          <a:xfrm>
            <a:off x="5221671" y="2133600"/>
            <a:ext cx="0" cy="3966800"/>
          </a:xfrm>
          <a:prstGeom prst="straightConnector1">
            <a:avLst/>
          </a:prstGeom>
          <a:noFill/>
          <a:ln w="12700" cap="flat" cmpd="sng">
            <a:solidFill>
              <a:srgbClr val="86D1D8">
                <a:alpha val="40000"/>
              </a:srgbClr>
            </a:solidFill>
            <a:prstDash val="solid"/>
            <a:round/>
            <a:headEnd type="none" w="sm" len="sm"/>
            <a:tailEnd type="none" w="sm" len="sm"/>
          </a:ln>
        </p:spPr>
      </p:cxnSp>
      <p:sp>
        <p:nvSpPr>
          <p:cNvPr id="173" name="Google Shape;173;p28"/>
          <p:cNvSpPr txBox="1">
            <a:spLocks noGrp="1"/>
          </p:cNvSpPr>
          <p:nvPr>
            <p:ph type="dt" idx="10"/>
          </p:nvPr>
        </p:nvSpPr>
        <p:spPr>
          <a:xfrm rot="5400000">
            <a:off x="7493004" y="1828701"/>
            <a:ext cx="990400" cy="228600"/>
          </a:xfrm>
          <a:prstGeom prst="rect">
            <a:avLst/>
          </a:prstGeom>
          <a:noFill/>
          <a:ln>
            <a:noFill/>
          </a:ln>
        </p:spPr>
        <p:txBody>
          <a:bodyPr spcFirstLastPara="1" wrap="square" lIns="68575" tIns="34275" rIns="68575" bIns="34275" anchor="t"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fld id="{CA91AFDF-8A9D-4947-8F10-01574CED392E}" type="datetime1">
              <a:rPr lang="en-US" smtClean="0">
                <a:solidFill>
                  <a:srgbClr val="FFFFFF"/>
                </a:solidFill>
              </a:rPr>
              <a:t>2/7/2020</a:t>
            </a:fld>
            <a:endParaRPr>
              <a:solidFill>
                <a:srgbClr val="FFFFFF"/>
              </a:solidFill>
            </a:endParaRPr>
          </a:p>
        </p:txBody>
      </p:sp>
      <p:sp>
        <p:nvSpPr>
          <p:cNvPr id="174" name="Google Shape;174;p28"/>
          <p:cNvSpPr txBox="1">
            <a:spLocks noGrp="1"/>
          </p:cNvSpPr>
          <p:nvPr>
            <p:ph type="ftr" idx="11"/>
          </p:nvPr>
        </p:nvSpPr>
        <p:spPr>
          <a:xfrm rot="5400000">
            <a:off x="6231303" y="3263300"/>
            <a:ext cx="3859600" cy="228600"/>
          </a:xfrm>
          <a:prstGeom prst="rect">
            <a:avLst/>
          </a:prstGeom>
          <a:noFill/>
          <a:ln>
            <a:noFill/>
          </a:ln>
        </p:spPr>
        <p:txBody>
          <a:bodyPr spcFirstLastPara="1" wrap="square" lIns="68575" tIns="34275" rIns="68575" bIns="34275" anchor="b"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solidFill>
                <a:srgbClr val="FFFFFF"/>
              </a:solidFill>
            </a:endParaRPr>
          </a:p>
        </p:txBody>
      </p:sp>
      <p:sp>
        <p:nvSpPr>
          <p:cNvPr id="175" name="Google Shape;175;p28"/>
          <p:cNvSpPr txBox="1">
            <a:spLocks noGrp="1"/>
          </p:cNvSpPr>
          <p:nvPr>
            <p:ph type="sldNum" idx="12"/>
          </p:nvPr>
        </p:nvSpPr>
        <p:spPr>
          <a:xfrm>
            <a:off x="7764405" y="295729"/>
            <a:ext cx="628500" cy="767600"/>
          </a:xfrm>
          <a:prstGeom prst="rect">
            <a:avLst/>
          </a:prstGeom>
          <a:noFill/>
          <a:ln>
            <a:noFill/>
          </a:ln>
        </p:spPr>
        <p:txBody>
          <a:bodyPr spcFirstLastPara="1" wrap="square" lIns="68575" tIns="34275" rIns="68575" bIns="34275" anchor="b" anchorCtr="0">
            <a:noAutofit/>
          </a:bodyPr>
          <a:lstStyle>
            <a:lvl1pPr marL="0" lvl="0" indent="0" algn="ctr" rtl="0">
              <a:spcBef>
                <a:spcPts val="0"/>
              </a:spcBef>
              <a:buNone/>
              <a:defRPr/>
            </a:lvl1pPr>
            <a:lvl2pPr marL="0" lvl="1" indent="0" algn="ctr" rtl="0">
              <a:spcBef>
                <a:spcPts val="0"/>
              </a:spcBef>
              <a:buNone/>
              <a:defRPr/>
            </a:lvl2pPr>
            <a:lvl3pPr marL="0" lvl="2" indent="0" algn="ctr" rtl="0">
              <a:spcBef>
                <a:spcPts val="0"/>
              </a:spcBef>
              <a:buNone/>
              <a:defRPr/>
            </a:lvl3pPr>
            <a:lvl4pPr marL="0" lvl="3" indent="0" algn="ctr" rtl="0">
              <a:spcBef>
                <a:spcPts val="0"/>
              </a:spcBef>
              <a:buNone/>
              <a:defRPr/>
            </a:lvl4pPr>
            <a:lvl5pPr marL="0" lvl="4" indent="0" algn="ctr" rtl="0">
              <a:spcBef>
                <a:spcPts val="0"/>
              </a:spcBef>
              <a:buNone/>
              <a:defRPr/>
            </a:lvl5pPr>
            <a:lvl6pPr marL="0" lvl="5" indent="0" algn="ctr" rtl="0">
              <a:spcBef>
                <a:spcPts val="0"/>
              </a:spcBef>
              <a:buNone/>
              <a:defRPr/>
            </a:lvl6pPr>
            <a:lvl7pPr marL="0" lvl="6" indent="0" algn="ctr" rtl="0">
              <a:spcBef>
                <a:spcPts val="0"/>
              </a:spcBef>
              <a:buNone/>
              <a:defRPr/>
            </a:lvl7pPr>
            <a:lvl8pPr marL="0" lvl="7" indent="0" algn="ctr" rtl="0">
              <a:spcBef>
                <a:spcPts val="0"/>
              </a:spcBef>
              <a:buNone/>
              <a:defRPr/>
            </a:lvl8pPr>
            <a:lvl9pPr marL="0" lvl="8" indent="0" algn="ctr" rtl="0">
              <a:spcBef>
                <a:spcPts val="0"/>
              </a:spcBef>
              <a:buNone/>
              <a:defRPr/>
            </a:lvl9pPr>
          </a:lstStyle>
          <a:p>
            <a:fld id="{00000000-1234-1234-1234-123412341234}" type="slidenum">
              <a:rPr lang="en">
                <a:solidFill>
                  <a:srgbClr val="FFFFFF"/>
                </a:solidFill>
              </a:rPr>
              <a:pPr/>
              <a:t>‹#›</a:t>
            </a:fld>
            <a:endParaRPr>
              <a:solidFill>
                <a:srgbClr val="FFFFFF"/>
              </a:solidFill>
            </a:endParaRPr>
          </a:p>
        </p:txBody>
      </p:sp>
    </p:spTree>
    <p:extLst>
      <p:ext uri="{BB962C8B-B14F-4D97-AF65-F5344CB8AC3E}">
        <p14:creationId xmlns:p14="http://schemas.microsoft.com/office/powerpoint/2010/main" val="13215886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Vertical Text" type="vertTx">
  <p:cSld name="Title and Vertical Text">
    <p:spTree>
      <p:nvGrpSpPr>
        <p:cNvPr id="1" name="Shape 176"/>
        <p:cNvGrpSpPr/>
        <p:nvPr/>
      </p:nvGrpSpPr>
      <p:grpSpPr>
        <a:xfrm>
          <a:off x="0" y="0"/>
          <a:ext cx="0" cy="0"/>
          <a:chOff x="0" y="0"/>
          <a:chExt cx="0" cy="0"/>
        </a:xfrm>
      </p:grpSpPr>
      <p:sp>
        <p:nvSpPr>
          <p:cNvPr id="177" name="Google Shape;177;p29"/>
          <p:cNvSpPr txBox="1">
            <a:spLocks noGrp="1"/>
          </p:cNvSpPr>
          <p:nvPr>
            <p:ph type="title"/>
          </p:nvPr>
        </p:nvSpPr>
        <p:spPr>
          <a:xfrm>
            <a:off x="484583" y="452719"/>
            <a:ext cx="7053600" cy="1400400"/>
          </a:xfrm>
          <a:prstGeom prst="rect">
            <a:avLst/>
          </a:prstGeom>
          <a:noFill/>
          <a:ln>
            <a:noFill/>
          </a:ln>
        </p:spPr>
        <p:txBody>
          <a:bodyPr spcFirstLastPara="1" wrap="square" lIns="68575" tIns="34275" rIns="68575" bIns="34275" anchor="t" anchorCtr="0">
            <a:noAutofit/>
          </a:bodyPr>
          <a:lstStyle>
            <a:lvl1pPr lvl="0" algn="l" rtl="0">
              <a:spcBef>
                <a:spcPts val="0"/>
              </a:spcBef>
              <a:spcAft>
                <a:spcPts val="0"/>
              </a:spcAft>
              <a:buClr>
                <a:schemeClr val="lt2"/>
              </a:buClr>
              <a:buSzPts val="14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78" name="Google Shape;178;p29"/>
          <p:cNvSpPr txBox="1">
            <a:spLocks noGrp="1"/>
          </p:cNvSpPr>
          <p:nvPr>
            <p:ph type="body" idx="1"/>
          </p:nvPr>
        </p:nvSpPr>
        <p:spPr>
          <a:xfrm rot="5400000">
            <a:off x="2084690" y="795817"/>
            <a:ext cx="4195600" cy="6709800"/>
          </a:xfrm>
          <a:prstGeom prst="rect">
            <a:avLst/>
          </a:prstGeom>
          <a:noFill/>
          <a:ln>
            <a:noFill/>
          </a:ln>
        </p:spPr>
        <p:txBody>
          <a:bodyPr spcFirstLastPara="1" wrap="square" lIns="68575" tIns="34275" rIns="68575" bIns="34275" anchor="t" anchorCtr="0">
            <a:noAutofit/>
          </a:bodyPr>
          <a:lstStyle>
            <a:lvl1pPr marL="457200" lvl="0" indent="-298450" algn="l" rtl="0">
              <a:spcBef>
                <a:spcPts val="800"/>
              </a:spcBef>
              <a:spcAft>
                <a:spcPts val="0"/>
              </a:spcAft>
              <a:buSzPts val="1100"/>
              <a:buChar char="►"/>
              <a:defRPr/>
            </a:lvl1pPr>
            <a:lvl2pPr marL="914400" lvl="1" indent="-298450" algn="l" rtl="0">
              <a:spcBef>
                <a:spcPts val="800"/>
              </a:spcBef>
              <a:spcAft>
                <a:spcPts val="0"/>
              </a:spcAft>
              <a:buSzPts val="1100"/>
              <a:buChar char="►"/>
              <a:defRPr/>
            </a:lvl2pPr>
            <a:lvl3pPr marL="1371600" lvl="2" indent="-298450" algn="l" rtl="0">
              <a:spcBef>
                <a:spcPts val="800"/>
              </a:spcBef>
              <a:spcAft>
                <a:spcPts val="0"/>
              </a:spcAft>
              <a:buSzPts val="1100"/>
              <a:buChar char="►"/>
              <a:defRPr/>
            </a:lvl3pPr>
            <a:lvl4pPr marL="1828800" lvl="3" indent="-298450" algn="l" rtl="0">
              <a:spcBef>
                <a:spcPts val="800"/>
              </a:spcBef>
              <a:spcAft>
                <a:spcPts val="0"/>
              </a:spcAft>
              <a:buSzPts val="1100"/>
              <a:buChar char="►"/>
              <a:defRPr/>
            </a:lvl4pPr>
            <a:lvl5pPr marL="2286000" lvl="4" indent="-298450" algn="l" rtl="0">
              <a:spcBef>
                <a:spcPts val="800"/>
              </a:spcBef>
              <a:spcAft>
                <a:spcPts val="0"/>
              </a:spcAft>
              <a:buSzPts val="1100"/>
              <a:buChar char="►"/>
              <a:defRPr/>
            </a:lvl5pPr>
            <a:lvl6pPr marL="2743200" lvl="5" indent="-298450" algn="l" rtl="0">
              <a:spcBef>
                <a:spcPts val="800"/>
              </a:spcBef>
              <a:spcAft>
                <a:spcPts val="0"/>
              </a:spcAft>
              <a:buSzPts val="1100"/>
              <a:buChar char="►"/>
              <a:defRPr/>
            </a:lvl6pPr>
            <a:lvl7pPr marL="3200400" lvl="6" indent="-298450" algn="l" rtl="0">
              <a:spcBef>
                <a:spcPts val="800"/>
              </a:spcBef>
              <a:spcAft>
                <a:spcPts val="0"/>
              </a:spcAft>
              <a:buSzPts val="1100"/>
              <a:buChar char="►"/>
              <a:defRPr/>
            </a:lvl7pPr>
            <a:lvl8pPr marL="3657600" lvl="7" indent="-298450" algn="l" rtl="0">
              <a:spcBef>
                <a:spcPts val="800"/>
              </a:spcBef>
              <a:spcAft>
                <a:spcPts val="0"/>
              </a:spcAft>
              <a:buSzPts val="1100"/>
              <a:buChar char="►"/>
              <a:defRPr/>
            </a:lvl8pPr>
            <a:lvl9pPr marL="4114800" lvl="8" indent="-298450" algn="l" rtl="0">
              <a:spcBef>
                <a:spcPts val="800"/>
              </a:spcBef>
              <a:spcAft>
                <a:spcPts val="0"/>
              </a:spcAft>
              <a:buSzPts val="1100"/>
              <a:buChar char="►"/>
              <a:defRPr/>
            </a:lvl9pPr>
          </a:lstStyle>
          <a:p>
            <a:endParaRPr/>
          </a:p>
        </p:txBody>
      </p:sp>
      <p:sp>
        <p:nvSpPr>
          <p:cNvPr id="179" name="Google Shape;179;p29"/>
          <p:cNvSpPr txBox="1">
            <a:spLocks noGrp="1"/>
          </p:cNvSpPr>
          <p:nvPr>
            <p:ph type="dt" idx="10"/>
          </p:nvPr>
        </p:nvSpPr>
        <p:spPr>
          <a:xfrm rot="5400000">
            <a:off x="7493004" y="1828701"/>
            <a:ext cx="990400" cy="228600"/>
          </a:xfrm>
          <a:prstGeom prst="rect">
            <a:avLst/>
          </a:prstGeom>
          <a:noFill/>
          <a:ln>
            <a:noFill/>
          </a:ln>
        </p:spPr>
        <p:txBody>
          <a:bodyPr spcFirstLastPara="1" wrap="square" lIns="68575" tIns="34275" rIns="68575" bIns="34275" anchor="t"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fld id="{4656197E-CB51-4C32-AF6F-67CA5C097B6F}" type="datetime1">
              <a:rPr lang="en-US" smtClean="0">
                <a:solidFill>
                  <a:srgbClr val="FFFFFF"/>
                </a:solidFill>
              </a:rPr>
              <a:t>2/7/2020</a:t>
            </a:fld>
            <a:endParaRPr>
              <a:solidFill>
                <a:srgbClr val="FFFFFF"/>
              </a:solidFill>
            </a:endParaRPr>
          </a:p>
        </p:txBody>
      </p:sp>
      <p:sp>
        <p:nvSpPr>
          <p:cNvPr id="180" name="Google Shape;180;p29"/>
          <p:cNvSpPr txBox="1">
            <a:spLocks noGrp="1"/>
          </p:cNvSpPr>
          <p:nvPr>
            <p:ph type="ftr" idx="11"/>
          </p:nvPr>
        </p:nvSpPr>
        <p:spPr>
          <a:xfrm rot="5400000">
            <a:off x="6231303" y="3263300"/>
            <a:ext cx="3859600" cy="228600"/>
          </a:xfrm>
          <a:prstGeom prst="rect">
            <a:avLst/>
          </a:prstGeom>
          <a:noFill/>
          <a:ln>
            <a:noFill/>
          </a:ln>
        </p:spPr>
        <p:txBody>
          <a:bodyPr spcFirstLastPara="1" wrap="square" lIns="68575" tIns="34275" rIns="68575" bIns="34275" anchor="b"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solidFill>
                <a:srgbClr val="FFFFFF"/>
              </a:solidFill>
            </a:endParaRPr>
          </a:p>
        </p:txBody>
      </p:sp>
      <p:sp>
        <p:nvSpPr>
          <p:cNvPr id="181" name="Google Shape;181;p29"/>
          <p:cNvSpPr txBox="1">
            <a:spLocks noGrp="1"/>
          </p:cNvSpPr>
          <p:nvPr>
            <p:ph type="sldNum" idx="12"/>
          </p:nvPr>
        </p:nvSpPr>
        <p:spPr>
          <a:xfrm>
            <a:off x="7764405" y="295729"/>
            <a:ext cx="628500" cy="767600"/>
          </a:xfrm>
          <a:prstGeom prst="rect">
            <a:avLst/>
          </a:prstGeom>
          <a:noFill/>
          <a:ln>
            <a:noFill/>
          </a:ln>
        </p:spPr>
        <p:txBody>
          <a:bodyPr spcFirstLastPara="1" wrap="square" lIns="68575" tIns="34275" rIns="68575" bIns="34275" anchor="b" anchorCtr="0">
            <a:noAutofit/>
          </a:bodyPr>
          <a:lstStyle>
            <a:lvl1pPr marL="0" lvl="0" indent="0" algn="ctr" rtl="0">
              <a:spcBef>
                <a:spcPts val="0"/>
              </a:spcBef>
              <a:buNone/>
              <a:defRPr/>
            </a:lvl1pPr>
            <a:lvl2pPr marL="0" lvl="1" indent="0" algn="ctr" rtl="0">
              <a:spcBef>
                <a:spcPts val="0"/>
              </a:spcBef>
              <a:buNone/>
              <a:defRPr/>
            </a:lvl2pPr>
            <a:lvl3pPr marL="0" lvl="2" indent="0" algn="ctr" rtl="0">
              <a:spcBef>
                <a:spcPts val="0"/>
              </a:spcBef>
              <a:buNone/>
              <a:defRPr/>
            </a:lvl3pPr>
            <a:lvl4pPr marL="0" lvl="3" indent="0" algn="ctr" rtl="0">
              <a:spcBef>
                <a:spcPts val="0"/>
              </a:spcBef>
              <a:buNone/>
              <a:defRPr/>
            </a:lvl4pPr>
            <a:lvl5pPr marL="0" lvl="4" indent="0" algn="ctr" rtl="0">
              <a:spcBef>
                <a:spcPts val="0"/>
              </a:spcBef>
              <a:buNone/>
              <a:defRPr/>
            </a:lvl5pPr>
            <a:lvl6pPr marL="0" lvl="5" indent="0" algn="ctr" rtl="0">
              <a:spcBef>
                <a:spcPts val="0"/>
              </a:spcBef>
              <a:buNone/>
              <a:defRPr/>
            </a:lvl6pPr>
            <a:lvl7pPr marL="0" lvl="6" indent="0" algn="ctr" rtl="0">
              <a:spcBef>
                <a:spcPts val="0"/>
              </a:spcBef>
              <a:buNone/>
              <a:defRPr/>
            </a:lvl7pPr>
            <a:lvl8pPr marL="0" lvl="7" indent="0" algn="ctr" rtl="0">
              <a:spcBef>
                <a:spcPts val="0"/>
              </a:spcBef>
              <a:buNone/>
              <a:defRPr/>
            </a:lvl8pPr>
            <a:lvl9pPr marL="0" lvl="8" indent="0" algn="ctr" rtl="0">
              <a:spcBef>
                <a:spcPts val="0"/>
              </a:spcBef>
              <a:buNone/>
              <a:defRPr/>
            </a:lvl9pPr>
          </a:lstStyle>
          <a:p>
            <a:fld id="{00000000-1234-1234-1234-123412341234}" type="slidenum">
              <a:rPr lang="en">
                <a:solidFill>
                  <a:srgbClr val="FFFFFF"/>
                </a:solidFill>
              </a:rPr>
              <a:pPr/>
              <a:t>‹#›</a:t>
            </a:fld>
            <a:endParaRPr>
              <a:solidFill>
                <a:srgbClr val="FFFFFF"/>
              </a:solidFill>
            </a:endParaRPr>
          </a:p>
        </p:txBody>
      </p:sp>
    </p:spTree>
    <p:extLst>
      <p:ext uri="{BB962C8B-B14F-4D97-AF65-F5344CB8AC3E}">
        <p14:creationId xmlns:p14="http://schemas.microsoft.com/office/powerpoint/2010/main" val="131862584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 Title and Text">
    <p:spTree>
      <p:nvGrpSpPr>
        <p:cNvPr id="1" name="Shape 182"/>
        <p:cNvGrpSpPr/>
        <p:nvPr/>
      </p:nvGrpSpPr>
      <p:grpSpPr>
        <a:xfrm>
          <a:off x="0" y="0"/>
          <a:ext cx="0" cy="0"/>
          <a:chOff x="0" y="0"/>
          <a:chExt cx="0" cy="0"/>
        </a:xfrm>
      </p:grpSpPr>
      <p:sp>
        <p:nvSpPr>
          <p:cNvPr id="183" name="Google Shape;183;p30"/>
          <p:cNvSpPr txBox="1">
            <a:spLocks noGrp="1"/>
          </p:cNvSpPr>
          <p:nvPr>
            <p:ph type="title"/>
          </p:nvPr>
        </p:nvSpPr>
        <p:spPr>
          <a:xfrm rot="5400000">
            <a:off x="3972310" y="2685913"/>
            <a:ext cx="5826000" cy="1314600"/>
          </a:xfrm>
          <a:prstGeom prst="rect">
            <a:avLst/>
          </a:prstGeom>
          <a:noFill/>
          <a:ln>
            <a:noFill/>
          </a:ln>
        </p:spPr>
        <p:txBody>
          <a:bodyPr spcFirstLastPara="1" wrap="square" lIns="68575" tIns="34275" rIns="68575" bIns="34275" anchor="b" anchorCtr="0">
            <a:noAutofit/>
          </a:bodyPr>
          <a:lstStyle>
            <a:lvl1pPr lvl="0" algn="l" rtl="0">
              <a:spcBef>
                <a:spcPts val="0"/>
              </a:spcBef>
              <a:spcAft>
                <a:spcPts val="0"/>
              </a:spcAft>
              <a:buClr>
                <a:schemeClr val="lt2"/>
              </a:buClr>
              <a:buSzPts val="14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84" name="Google Shape;184;p30"/>
          <p:cNvSpPr txBox="1">
            <a:spLocks noGrp="1"/>
          </p:cNvSpPr>
          <p:nvPr>
            <p:ph type="body" idx="1"/>
          </p:nvPr>
        </p:nvSpPr>
        <p:spPr>
          <a:xfrm rot="5400000">
            <a:off x="588609" y="788113"/>
            <a:ext cx="5368800" cy="5567400"/>
          </a:xfrm>
          <a:prstGeom prst="rect">
            <a:avLst/>
          </a:prstGeom>
          <a:noFill/>
          <a:ln>
            <a:noFill/>
          </a:ln>
        </p:spPr>
        <p:txBody>
          <a:bodyPr spcFirstLastPara="1" wrap="square" lIns="68575" tIns="34275" rIns="68575" bIns="34275" anchor="t" anchorCtr="0">
            <a:noAutofit/>
          </a:bodyPr>
          <a:lstStyle>
            <a:lvl1pPr marL="457200" lvl="0" indent="-298450" algn="l" rtl="0">
              <a:spcBef>
                <a:spcPts val="800"/>
              </a:spcBef>
              <a:spcAft>
                <a:spcPts val="0"/>
              </a:spcAft>
              <a:buSzPts val="1100"/>
              <a:buChar char="►"/>
              <a:defRPr/>
            </a:lvl1pPr>
            <a:lvl2pPr marL="914400" lvl="1" indent="-298450" algn="l" rtl="0">
              <a:spcBef>
                <a:spcPts val="800"/>
              </a:spcBef>
              <a:spcAft>
                <a:spcPts val="0"/>
              </a:spcAft>
              <a:buSzPts val="1100"/>
              <a:buChar char="►"/>
              <a:defRPr/>
            </a:lvl2pPr>
            <a:lvl3pPr marL="1371600" lvl="2" indent="-298450" algn="l" rtl="0">
              <a:spcBef>
                <a:spcPts val="800"/>
              </a:spcBef>
              <a:spcAft>
                <a:spcPts val="0"/>
              </a:spcAft>
              <a:buSzPts val="1100"/>
              <a:buChar char="►"/>
              <a:defRPr/>
            </a:lvl3pPr>
            <a:lvl4pPr marL="1828800" lvl="3" indent="-298450" algn="l" rtl="0">
              <a:spcBef>
                <a:spcPts val="800"/>
              </a:spcBef>
              <a:spcAft>
                <a:spcPts val="0"/>
              </a:spcAft>
              <a:buSzPts val="1100"/>
              <a:buChar char="►"/>
              <a:defRPr/>
            </a:lvl4pPr>
            <a:lvl5pPr marL="2286000" lvl="4" indent="-298450" algn="l" rtl="0">
              <a:spcBef>
                <a:spcPts val="800"/>
              </a:spcBef>
              <a:spcAft>
                <a:spcPts val="0"/>
              </a:spcAft>
              <a:buSzPts val="1100"/>
              <a:buChar char="►"/>
              <a:defRPr/>
            </a:lvl5pPr>
            <a:lvl6pPr marL="2743200" lvl="5" indent="-298450" algn="l" rtl="0">
              <a:spcBef>
                <a:spcPts val="800"/>
              </a:spcBef>
              <a:spcAft>
                <a:spcPts val="0"/>
              </a:spcAft>
              <a:buSzPts val="1100"/>
              <a:buChar char="►"/>
              <a:defRPr/>
            </a:lvl6pPr>
            <a:lvl7pPr marL="3200400" lvl="6" indent="-298450" algn="l" rtl="0">
              <a:spcBef>
                <a:spcPts val="800"/>
              </a:spcBef>
              <a:spcAft>
                <a:spcPts val="0"/>
              </a:spcAft>
              <a:buSzPts val="1100"/>
              <a:buChar char="►"/>
              <a:defRPr/>
            </a:lvl7pPr>
            <a:lvl8pPr marL="3657600" lvl="7" indent="-298450" algn="l" rtl="0">
              <a:spcBef>
                <a:spcPts val="800"/>
              </a:spcBef>
              <a:spcAft>
                <a:spcPts val="0"/>
              </a:spcAft>
              <a:buSzPts val="1100"/>
              <a:buChar char="►"/>
              <a:defRPr/>
            </a:lvl8pPr>
            <a:lvl9pPr marL="4114800" lvl="8" indent="-298450" algn="l" rtl="0">
              <a:spcBef>
                <a:spcPts val="800"/>
              </a:spcBef>
              <a:spcAft>
                <a:spcPts val="0"/>
              </a:spcAft>
              <a:buSzPts val="1100"/>
              <a:buChar char="►"/>
              <a:defRPr/>
            </a:lvl9pPr>
          </a:lstStyle>
          <a:p>
            <a:endParaRPr/>
          </a:p>
        </p:txBody>
      </p:sp>
      <p:sp>
        <p:nvSpPr>
          <p:cNvPr id="185" name="Google Shape;185;p30"/>
          <p:cNvSpPr txBox="1">
            <a:spLocks noGrp="1"/>
          </p:cNvSpPr>
          <p:nvPr>
            <p:ph type="dt" idx="10"/>
          </p:nvPr>
        </p:nvSpPr>
        <p:spPr>
          <a:xfrm rot="5400000">
            <a:off x="7493004" y="1828701"/>
            <a:ext cx="990400" cy="228600"/>
          </a:xfrm>
          <a:prstGeom prst="rect">
            <a:avLst/>
          </a:prstGeom>
          <a:noFill/>
          <a:ln>
            <a:noFill/>
          </a:ln>
        </p:spPr>
        <p:txBody>
          <a:bodyPr spcFirstLastPara="1" wrap="square" lIns="68575" tIns="34275" rIns="68575" bIns="34275" anchor="t"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fld id="{76F41948-574F-4F22-973B-824BCA20C6D4}" type="datetime1">
              <a:rPr lang="en-US" smtClean="0">
                <a:solidFill>
                  <a:srgbClr val="FFFFFF"/>
                </a:solidFill>
              </a:rPr>
              <a:t>2/7/2020</a:t>
            </a:fld>
            <a:endParaRPr>
              <a:solidFill>
                <a:srgbClr val="FFFFFF"/>
              </a:solidFill>
            </a:endParaRPr>
          </a:p>
        </p:txBody>
      </p:sp>
      <p:sp>
        <p:nvSpPr>
          <p:cNvPr id="186" name="Google Shape;186;p30"/>
          <p:cNvSpPr txBox="1">
            <a:spLocks noGrp="1"/>
          </p:cNvSpPr>
          <p:nvPr>
            <p:ph type="ftr" idx="11"/>
          </p:nvPr>
        </p:nvSpPr>
        <p:spPr>
          <a:xfrm rot="5400000">
            <a:off x="6231303" y="3263300"/>
            <a:ext cx="3859600" cy="228600"/>
          </a:xfrm>
          <a:prstGeom prst="rect">
            <a:avLst/>
          </a:prstGeom>
          <a:noFill/>
          <a:ln>
            <a:noFill/>
          </a:ln>
        </p:spPr>
        <p:txBody>
          <a:bodyPr spcFirstLastPara="1" wrap="square" lIns="68575" tIns="34275" rIns="68575" bIns="34275" anchor="b"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solidFill>
                <a:srgbClr val="FFFFFF"/>
              </a:solidFill>
            </a:endParaRPr>
          </a:p>
        </p:txBody>
      </p:sp>
      <p:sp>
        <p:nvSpPr>
          <p:cNvPr id="187" name="Google Shape;187;p30"/>
          <p:cNvSpPr txBox="1">
            <a:spLocks noGrp="1"/>
          </p:cNvSpPr>
          <p:nvPr>
            <p:ph type="sldNum" idx="12"/>
          </p:nvPr>
        </p:nvSpPr>
        <p:spPr>
          <a:xfrm>
            <a:off x="7764405" y="295729"/>
            <a:ext cx="628500" cy="767600"/>
          </a:xfrm>
          <a:prstGeom prst="rect">
            <a:avLst/>
          </a:prstGeom>
          <a:noFill/>
          <a:ln>
            <a:noFill/>
          </a:ln>
        </p:spPr>
        <p:txBody>
          <a:bodyPr spcFirstLastPara="1" wrap="square" lIns="68575" tIns="34275" rIns="68575" bIns="34275" anchor="b" anchorCtr="0">
            <a:noAutofit/>
          </a:bodyPr>
          <a:lstStyle>
            <a:lvl1pPr marL="0" lvl="0" indent="0" algn="ctr" rtl="0">
              <a:spcBef>
                <a:spcPts val="0"/>
              </a:spcBef>
              <a:buNone/>
              <a:defRPr/>
            </a:lvl1pPr>
            <a:lvl2pPr marL="0" lvl="1" indent="0" algn="ctr" rtl="0">
              <a:spcBef>
                <a:spcPts val="0"/>
              </a:spcBef>
              <a:buNone/>
              <a:defRPr/>
            </a:lvl2pPr>
            <a:lvl3pPr marL="0" lvl="2" indent="0" algn="ctr" rtl="0">
              <a:spcBef>
                <a:spcPts val="0"/>
              </a:spcBef>
              <a:buNone/>
              <a:defRPr/>
            </a:lvl3pPr>
            <a:lvl4pPr marL="0" lvl="3" indent="0" algn="ctr" rtl="0">
              <a:spcBef>
                <a:spcPts val="0"/>
              </a:spcBef>
              <a:buNone/>
              <a:defRPr/>
            </a:lvl4pPr>
            <a:lvl5pPr marL="0" lvl="4" indent="0" algn="ctr" rtl="0">
              <a:spcBef>
                <a:spcPts val="0"/>
              </a:spcBef>
              <a:buNone/>
              <a:defRPr/>
            </a:lvl5pPr>
            <a:lvl6pPr marL="0" lvl="5" indent="0" algn="ctr" rtl="0">
              <a:spcBef>
                <a:spcPts val="0"/>
              </a:spcBef>
              <a:buNone/>
              <a:defRPr/>
            </a:lvl6pPr>
            <a:lvl7pPr marL="0" lvl="6" indent="0" algn="ctr" rtl="0">
              <a:spcBef>
                <a:spcPts val="0"/>
              </a:spcBef>
              <a:buNone/>
              <a:defRPr/>
            </a:lvl7pPr>
            <a:lvl8pPr marL="0" lvl="7" indent="0" algn="ctr" rtl="0">
              <a:spcBef>
                <a:spcPts val="0"/>
              </a:spcBef>
              <a:buNone/>
              <a:defRPr/>
            </a:lvl8pPr>
            <a:lvl9pPr marL="0" lvl="8" indent="0" algn="ctr" rtl="0">
              <a:spcBef>
                <a:spcPts val="0"/>
              </a:spcBef>
              <a:buNone/>
              <a:defRPr/>
            </a:lvl9pPr>
          </a:lstStyle>
          <a:p>
            <a:fld id="{00000000-1234-1234-1234-123412341234}" type="slidenum">
              <a:rPr lang="en">
                <a:solidFill>
                  <a:srgbClr val="FFFFFF"/>
                </a:solidFill>
              </a:rPr>
              <a:pPr/>
              <a:t>‹#›</a:t>
            </a:fld>
            <a:endParaRPr>
              <a:solidFill>
                <a:srgbClr val="FFFFFF"/>
              </a:solidFill>
            </a:endParaRPr>
          </a:p>
        </p:txBody>
      </p:sp>
    </p:spTree>
    <p:extLst>
      <p:ext uri="{BB962C8B-B14F-4D97-AF65-F5344CB8AC3E}">
        <p14:creationId xmlns:p14="http://schemas.microsoft.com/office/powerpoint/2010/main" val="164412859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66216" y="1447800"/>
            <a:ext cx="6619244" cy="3329581"/>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866216" y="4777381"/>
            <a:ext cx="6619244" cy="861420"/>
          </a:xfrm>
        </p:spPr>
        <p:txBody>
          <a:bodyPr anchor="t"/>
          <a:lstStyle>
            <a:lvl1pPr marL="0" indent="0" algn="l">
              <a:buNone/>
              <a:defRPr cap="all">
                <a:solidFill>
                  <a:schemeClr val="bg2">
                    <a:lumMod val="40000"/>
                    <a:lumOff val="60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2682391-2E63-4351-9E3F-3D0AA43EF6FE}" type="datetime1">
              <a:rPr lang="en-US" smtClean="0">
                <a:solidFill>
                  <a:srgbClr val="FFFFFF"/>
                </a:solidFill>
              </a:rPr>
              <a:t>2/7/2020</a:t>
            </a:fld>
            <a:endParaRPr lang="en-US" dirty="0">
              <a:solidFill>
                <a:srgbClr val="FFFFFF"/>
              </a:solidFill>
            </a:endParaRPr>
          </a:p>
        </p:txBody>
      </p:sp>
      <p:sp>
        <p:nvSpPr>
          <p:cNvPr id="5" name="Footer Placeholder 4"/>
          <p:cNvSpPr>
            <a:spLocks noGrp="1"/>
          </p:cNvSpPr>
          <p:nvPr>
            <p:ph type="ftr" sz="quarter" idx="11"/>
          </p:nvPr>
        </p:nvSpPr>
        <p:spPr/>
        <p:txBody>
          <a:bodyPr/>
          <a:lstStyle/>
          <a:p>
            <a:endParaRPr lang="en-US" dirty="0">
              <a:solidFill>
                <a:srgbClr val="FFFFFF"/>
              </a:solidFill>
            </a:endParaRPr>
          </a:p>
        </p:txBody>
      </p:sp>
      <p:sp>
        <p:nvSpPr>
          <p:cNvPr id="6" name="Slide Number Placeholder 5"/>
          <p:cNvSpPr>
            <a:spLocks noGrp="1"/>
          </p:cNvSpPr>
          <p:nvPr>
            <p:ph type="sldNum" sz="quarter" idx="12"/>
          </p:nvPr>
        </p:nvSpPr>
        <p:spPr/>
        <p:txBody>
          <a:bodyPr/>
          <a:lstStyle/>
          <a:p>
            <a:fld id="{D57F1E4F-1CFF-5643-939E-02111984F565}" type="slidenum">
              <a:rPr lang="en-US" dirty="0">
                <a:solidFill>
                  <a:srgbClr val="FFFFFF"/>
                </a:solidFill>
              </a:rPr>
              <a:pPr/>
              <a:t>‹#›</a:t>
            </a:fld>
            <a:endParaRPr lang="en-US" dirty="0">
              <a:solidFill>
                <a:srgbClr val="FFFFFF"/>
              </a:solidFill>
            </a:endParaRPr>
          </a:p>
        </p:txBody>
      </p:sp>
    </p:spTree>
    <p:extLst>
      <p:ext uri="{BB962C8B-B14F-4D97-AF65-F5344CB8AC3E}">
        <p14:creationId xmlns:p14="http://schemas.microsoft.com/office/powerpoint/2010/main" val="8686339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wo Content" type="twoObj">
  <p:cSld name="Two Content">
    <p:spTree>
      <p:nvGrpSpPr>
        <p:cNvPr id="1" name="Shape 80"/>
        <p:cNvGrpSpPr/>
        <p:nvPr/>
      </p:nvGrpSpPr>
      <p:grpSpPr>
        <a:xfrm>
          <a:off x="0" y="0"/>
          <a:ext cx="0" cy="0"/>
          <a:chOff x="0" y="0"/>
          <a:chExt cx="0" cy="0"/>
        </a:xfrm>
      </p:grpSpPr>
      <p:sp>
        <p:nvSpPr>
          <p:cNvPr id="81" name="Google Shape;81;p17"/>
          <p:cNvSpPr txBox="1">
            <a:spLocks noGrp="1"/>
          </p:cNvSpPr>
          <p:nvPr>
            <p:ph type="title"/>
          </p:nvPr>
        </p:nvSpPr>
        <p:spPr>
          <a:xfrm>
            <a:off x="484583" y="452719"/>
            <a:ext cx="7053600" cy="1400400"/>
          </a:xfrm>
          <a:prstGeom prst="rect">
            <a:avLst/>
          </a:prstGeom>
          <a:noFill/>
          <a:ln>
            <a:noFill/>
          </a:ln>
        </p:spPr>
        <p:txBody>
          <a:bodyPr spcFirstLastPara="1" wrap="square" lIns="68575" tIns="34275" rIns="68575" bIns="34275" anchor="t" anchorCtr="0">
            <a:noAutofit/>
          </a:bodyPr>
          <a:lstStyle>
            <a:lvl1pPr lvl="0" algn="l" rtl="0">
              <a:spcBef>
                <a:spcPts val="0"/>
              </a:spcBef>
              <a:spcAft>
                <a:spcPts val="0"/>
              </a:spcAft>
              <a:buClr>
                <a:schemeClr val="lt2"/>
              </a:buClr>
              <a:buSzPts val="14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82" name="Google Shape;82;p17"/>
          <p:cNvSpPr txBox="1">
            <a:spLocks noGrp="1"/>
          </p:cNvSpPr>
          <p:nvPr>
            <p:ph type="body" idx="1"/>
          </p:nvPr>
        </p:nvSpPr>
        <p:spPr>
          <a:xfrm>
            <a:off x="827484" y="2060575"/>
            <a:ext cx="3297300" cy="4195600"/>
          </a:xfrm>
          <a:prstGeom prst="rect">
            <a:avLst/>
          </a:prstGeom>
          <a:noFill/>
          <a:ln>
            <a:noFill/>
          </a:ln>
        </p:spPr>
        <p:txBody>
          <a:bodyPr spcFirstLastPara="1" wrap="square" lIns="68575" tIns="34275" rIns="68575" bIns="34275" anchor="t" anchorCtr="0">
            <a:noAutofit/>
          </a:bodyPr>
          <a:lstStyle>
            <a:lvl1pPr marL="457200" lvl="0" indent="-298450" algn="l" rtl="0">
              <a:spcBef>
                <a:spcPts val="800"/>
              </a:spcBef>
              <a:spcAft>
                <a:spcPts val="0"/>
              </a:spcAft>
              <a:buSzPts val="1100"/>
              <a:buChar char="►"/>
              <a:defRPr sz="1400"/>
            </a:lvl1pPr>
            <a:lvl2pPr marL="914400" lvl="1" indent="-292100" algn="l" rtl="0">
              <a:spcBef>
                <a:spcPts val="800"/>
              </a:spcBef>
              <a:spcAft>
                <a:spcPts val="0"/>
              </a:spcAft>
              <a:buSzPts val="1000"/>
              <a:buChar char="►"/>
              <a:defRPr sz="1200"/>
            </a:lvl2pPr>
            <a:lvl3pPr marL="1371600" lvl="2" indent="-279400" algn="l" rtl="0">
              <a:spcBef>
                <a:spcPts val="800"/>
              </a:spcBef>
              <a:spcAft>
                <a:spcPts val="0"/>
              </a:spcAft>
              <a:buSzPts val="800"/>
              <a:buChar char="►"/>
              <a:defRPr sz="1100"/>
            </a:lvl3pPr>
            <a:lvl4pPr marL="1828800" lvl="3" indent="-273050" algn="l" rtl="0">
              <a:spcBef>
                <a:spcPts val="800"/>
              </a:spcBef>
              <a:spcAft>
                <a:spcPts val="0"/>
              </a:spcAft>
              <a:buSzPts val="700"/>
              <a:buChar char="►"/>
              <a:defRPr sz="900"/>
            </a:lvl4pPr>
            <a:lvl5pPr marL="2286000" lvl="4" indent="-273050" algn="l" rtl="0">
              <a:spcBef>
                <a:spcPts val="800"/>
              </a:spcBef>
              <a:spcAft>
                <a:spcPts val="0"/>
              </a:spcAft>
              <a:buSzPts val="700"/>
              <a:buChar char="►"/>
              <a:defRPr sz="900"/>
            </a:lvl5pPr>
            <a:lvl6pPr marL="2743200" lvl="5" indent="-273050" algn="l" rtl="0">
              <a:spcBef>
                <a:spcPts val="800"/>
              </a:spcBef>
              <a:spcAft>
                <a:spcPts val="0"/>
              </a:spcAft>
              <a:buSzPts val="700"/>
              <a:buChar char="►"/>
              <a:defRPr sz="900"/>
            </a:lvl6pPr>
            <a:lvl7pPr marL="3200400" lvl="6" indent="-273050" algn="l" rtl="0">
              <a:spcBef>
                <a:spcPts val="800"/>
              </a:spcBef>
              <a:spcAft>
                <a:spcPts val="0"/>
              </a:spcAft>
              <a:buSzPts val="700"/>
              <a:buChar char="►"/>
              <a:defRPr sz="900"/>
            </a:lvl7pPr>
            <a:lvl8pPr marL="3657600" lvl="7" indent="-273050" algn="l" rtl="0">
              <a:spcBef>
                <a:spcPts val="800"/>
              </a:spcBef>
              <a:spcAft>
                <a:spcPts val="0"/>
              </a:spcAft>
              <a:buSzPts val="700"/>
              <a:buChar char="►"/>
              <a:defRPr sz="900"/>
            </a:lvl8pPr>
            <a:lvl9pPr marL="4114800" lvl="8" indent="-273050" algn="l" rtl="0">
              <a:spcBef>
                <a:spcPts val="800"/>
              </a:spcBef>
              <a:spcAft>
                <a:spcPts val="0"/>
              </a:spcAft>
              <a:buSzPts val="700"/>
              <a:buChar char="►"/>
              <a:defRPr sz="900"/>
            </a:lvl9pPr>
          </a:lstStyle>
          <a:p>
            <a:endParaRPr/>
          </a:p>
        </p:txBody>
      </p:sp>
      <p:sp>
        <p:nvSpPr>
          <p:cNvPr id="83" name="Google Shape;83;p17"/>
          <p:cNvSpPr txBox="1">
            <a:spLocks noGrp="1"/>
          </p:cNvSpPr>
          <p:nvPr>
            <p:ph type="body" idx="2"/>
          </p:nvPr>
        </p:nvSpPr>
        <p:spPr>
          <a:xfrm>
            <a:off x="4240870" y="2056092"/>
            <a:ext cx="3297300" cy="4200400"/>
          </a:xfrm>
          <a:prstGeom prst="rect">
            <a:avLst/>
          </a:prstGeom>
          <a:noFill/>
          <a:ln>
            <a:noFill/>
          </a:ln>
        </p:spPr>
        <p:txBody>
          <a:bodyPr spcFirstLastPara="1" wrap="square" lIns="68575" tIns="34275" rIns="68575" bIns="34275" anchor="t" anchorCtr="0">
            <a:noAutofit/>
          </a:bodyPr>
          <a:lstStyle>
            <a:lvl1pPr marL="457200" lvl="0" indent="-298450" algn="l" rtl="0">
              <a:spcBef>
                <a:spcPts val="800"/>
              </a:spcBef>
              <a:spcAft>
                <a:spcPts val="0"/>
              </a:spcAft>
              <a:buSzPts val="1100"/>
              <a:buChar char="►"/>
              <a:defRPr sz="1400"/>
            </a:lvl1pPr>
            <a:lvl2pPr marL="914400" lvl="1" indent="-292100" algn="l" rtl="0">
              <a:spcBef>
                <a:spcPts val="800"/>
              </a:spcBef>
              <a:spcAft>
                <a:spcPts val="0"/>
              </a:spcAft>
              <a:buSzPts val="1000"/>
              <a:buChar char="►"/>
              <a:defRPr sz="1200"/>
            </a:lvl2pPr>
            <a:lvl3pPr marL="1371600" lvl="2" indent="-279400" algn="l" rtl="0">
              <a:spcBef>
                <a:spcPts val="800"/>
              </a:spcBef>
              <a:spcAft>
                <a:spcPts val="0"/>
              </a:spcAft>
              <a:buSzPts val="800"/>
              <a:buChar char="►"/>
              <a:defRPr sz="1100"/>
            </a:lvl3pPr>
            <a:lvl4pPr marL="1828800" lvl="3" indent="-273050" algn="l" rtl="0">
              <a:spcBef>
                <a:spcPts val="800"/>
              </a:spcBef>
              <a:spcAft>
                <a:spcPts val="0"/>
              </a:spcAft>
              <a:buSzPts val="700"/>
              <a:buChar char="►"/>
              <a:defRPr sz="900"/>
            </a:lvl4pPr>
            <a:lvl5pPr marL="2286000" lvl="4" indent="-273050" algn="l" rtl="0">
              <a:spcBef>
                <a:spcPts val="800"/>
              </a:spcBef>
              <a:spcAft>
                <a:spcPts val="0"/>
              </a:spcAft>
              <a:buSzPts val="700"/>
              <a:buChar char="►"/>
              <a:defRPr sz="900"/>
            </a:lvl5pPr>
            <a:lvl6pPr marL="2743200" lvl="5" indent="-273050" algn="l" rtl="0">
              <a:spcBef>
                <a:spcPts val="800"/>
              </a:spcBef>
              <a:spcAft>
                <a:spcPts val="0"/>
              </a:spcAft>
              <a:buSzPts val="700"/>
              <a:buChar char="►"/>
              <a:defRPr sz="900"/>
            </a:lvl6pPr>
            <a:lvl7pPr marL="3200400" lvl="6" indent="-273050" algn="l" rtl="0">
              <a:spcBef>
                <a:spcPts val="800"/>
              </a:spcBef>
              <a:spcAft>
                <a:spcPts val="0"/>
              </a:spcAft>
              <a:buSzPts val="700"/>
              <a:buChar char="►"/>
              <a:defRPr sz="900"/>
            </a:lvl7pPr>
            <a:lvl8pPr marL="3657600" lvl="7" indent="-273050" algn="l" rtl="0">
              <a:spcBef>
                <a:spcPts val="800"/>
              </a:spcBef>
              <a:spcAft>
                <a:spcPts val="0"/>
              </a:spcAft>
              <a:buSzPts val="700"/>
              <a:buChar char="►"/>
              <a:defRPr sz="900"/>
            </a:lvl8pPr>
            <a:lvl9pPr marL="4114800" lvl="8" indent="-273050" algn="l" rtl="0">
              <a:spcBef>
                <a:spcPts val="800"/>
              </a:spcBef>
              <a:spcAft>
                <a:spcPts val="0"/>
              </a:spcAft>
              <a:buSzPts val="700"/>
              <a:buChar char="►"/>
              <a:defRPr sz="900"/>
            </a:lvl9pPr>
          </a:lstStyle>
          <a:p>
            <a:endParaRPr/>
          </a:p>
        </p:txBody>
      </p:sp>
      <p:sp>
        <p:nvSpPr>
          <p:cNvPr id="84" name="Google Shape;84;p17"/>
          <p:cNvSpPr txBox="1">
            <a:spLocks noGrp="1"/>
          </p:cNvSpPr>
          <p:nvPr>
            <p:ph type="dt" idx="10"/>
          </p:nvPr>
        </p:nvSpPr>
        <p:spPr>
          <a:xfrm rot="5400000">
            <a:off x="7493004" y="1828701"/>
            <a:ext cx="990400" cy="228600"/>
          </a:xfrm>
          <a:prstGeom prst="rect">
            <a:avLst/>
          </a:prstGeom>
          <a:noFill/>
          <a:ln>
            <a:noFill/>
          </a:ln>
        </p:spPr>
        <p:txBody>
          <a:bodyPr spcFirstLastPara="1" wrap="square" lIns="68575" tIns="34275" rIns="68575" bIns="34275" anchor="t"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fld id="{B96926DC-C00E-4587-BAD8-2EB361FE5053}" type="datetime1">
              <a:rPr lang="en-US" smtClean="0">
                <a:solidFill>
                  <a:srgbClr val="FFFFFF"/>
                </a:solidFill>
              </a:rPr>
              <a:t>2/7/2020</a:t>
            </a:fld>
            <a:endParaRPr>
              <a:solidFill>
                <a:srgbClr val="FFFFFF"/>
              </a:solidFill>
            </a:endParaRPr>
          </a:p>
        </p:txBody>
      </p:sp>
      <p:sp>
        <p:nvSpPr>
          <p:cNvPr id="85" name="Google Shape;85;p17"/>
          <p:cNvSpPr txBox="1">
            <a:spLocks noGrp="1"/>
          </p:cNvSpPr>
          <p:nvPr>
            <p:ph type="ftr" idx="11"/>
          </p:nvPr>
        </p:nvSpPr>
        <p:spPr>
          <a:xfrm rot="5400000">
            <a:off x="6231303" y="3263300"/>
            <a:ext cx="3859600" cy="228600"/>
          </a:xfrm>
          <a:prstGeom prst="rect">
            <a:avLst/>
          </a:prstGeom>
          <a:noFill/>
          <a:ln>
            <a:noFill/>
          </a:ln>
        </p:spPr>
        <p:txBody>
          <a:bodyPr spcFirstLastPara="1" wrap="square" lIns="68575" tIns="34275" rIns="68575" bIns="34275" anchor="b"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solidFill>
                <a:srgbClr val="FFFFFF"/>
              </a:solidFill>
            </a:endParaRPr>
          </a:p>
        </p:txBody>
      </p:sp>
      <p:sp>
        <p:nvSpPr>
          <p:cNvPr id="86" name="Google Shape;86;p17"/>
          <p:cNvSpPr txBox="1">
            <a:spLocks noGrp="1"/>
          </p:cNvSpPr>
          <p:nvPr>
            <p:ph type="sldNum" idx="12"/>
          </p:nvPr>
        </p:nvSpPr>
        <p:spPr>
          <a:xfrm>
            <a:off x="7764405" y="295729"/>
            <a:ext cx="628500" cy="767600"/>
          </a:xfrm>
          <a:prstGeom prst="rect">
            <a:avLst/>
          </a:prstGeom>
          <a:noFill/>
          <a:ln>
            <a:noFill/>
          </a:ln>
        </p:spPr>
        <p:txBody>
          <a:bodyPr spcFirstLastPara="1" wrap="square" lIns="68575" tIns="34275" rIns="68575" bIns="34275" anchor="b" anchorCtr="0">
            <a:noAutofit/>
          </a:bodyPr>
          <a:lstStyle>
            <a:lvl1pPr marL="0" lvl="0" indent="0" algn="ctr" rtl="0">
              <a:spcBef>
                <a:spcPts val="0"/>
              </a:spcBef>
              <a:buNone/>
              <a:defRPr/>
            </a:lvl1pPr>
            <a:lvl2pPr marL="0" lvl="1" indent="0" algn="ctr" rtl="0">
              <a:spcBef>
                <a:spcPts val="0"/>
              </a:spcBef>
              <a:buNone/>
              <a:defRPr/>
            </a:lvl2pPr>
            <a:lvl3pPr marL="0" lvl="2" indent="0" algn="ctr" rtl="0">
              <a:spcBef>
                <a:spcPts val="0"/>
              </a:spcBef>
              <a:buNone/>
              <a:defRPr/>
            </a:lvl3pPr>
            <a:lvl4pPr marL="0" lvl="3" indent="0" algn="ctr" rtl="0">
              <a:spcBef>
                <a:spcPts val="0"/>
              </a:spcBef>
              <a:buNone/>
              <a:defRPr/>
            </a:lvl4pPr>
            <a:lvl5pPr marL="0" lvl="4" indent="0" algn="ctr" rtl="0">
              <a:spcBef>
                <a:spcPts val="0"/>
              </a:spcBef>
              <a:buNone/>
              <a:defRPr/>
            </a:lvl5pPr>
            <a:lvl6pPr marL="0" lvl="5" indent="0" algn="ctr" rtl="0">
              <a:spcBef>
                <a:spcPts val="0"/>
              </a:spcBef>
              <a:buNone/>
              <a:defRPr/>
            </a:lvl6pPr>
            <a:lvl7pPr marL="0" lvl="6" indent="0" algn="ctr" rtl="0">
              <a:spcBef>
                <a:spcPts val="0"/>
              </a:spcBef>
              <a:buNone/>
              <a:defRPr/>
            </a:lvl7pPr>
            <a:lvl8pPr marL="0" lvl="7" indent="0" algn="ctr" rtl="0">
              <a:spcBef>
                <a:spcPts val="0"/>
              </a:spcBef>
              <a:buNone/>
              <a:defRPr/>
            </a:lvl8pPr>
            <a:lvl9pPr marL="0" lvl="8" indent="0" algn="ctr" rtl="0">
              <a:spcBef>
                <a:spcPts val="0"/>
              </a:spcBef>
              <a:buNone/>
              <a:defRPr/>
            </a:lvl9pPr>
          </a:lstStyle>
          <a:p>
            <a:fld id="{00000000-1234-1234-1234-123412341234}" type="slidenum">
              <a:rPr lang="en">
                <a:solidFill>
                  <a:srgbClr val="FFFFFF"/>
                </a:solidFill>
              </a:rPr>
              <a:pPr/>
              <a:t>‹#›</a:t>
            </a:fld>
            <a:endParaRPr>
              <a:solidFill>
                <a:srgbClr val="FFFFFF"/>
              </a:solidFill>
            </a:endParaRPr>
          </a:p>
        </p:txBody>
      </p:sp>
    </p:spTree>
    <p:extLst>
      <p:ext uri="{BB962C8B-B14F-4D97-AF65-F5344CB8AC3E}">
        <p14:creationId xmlns:p14="http://schemas.microsoft.com/office/powerpoint/2010/main" val="33623594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omparison" type="twoTxTwoObj">
  <p:cSld name="Comparison">
    <p:spTree>
      <p:nvGrpSpPr>
        <p:cNvPr id="1" name="Shape 87"/>
        <p:cNvGrpSpPr/>
        <p:nvPr/>
      </p:nvGrpSpPr>
      <p:grpSpPr>
        <a:xfrm>
          <a:off x="0" y="0"/>
          <a:ext cx="0" cy="0"/>
          <a:chOff x="0" y="0"/>
          <a:chExt cx="0" cy="0"/>
        </a:xfrm>
      </p:grpSpPr>
      <p:sp>
        <p:nvSpPr>
          <p:cNvPr id="88" name="Google Shape;88;p18"/>
          <p:cNvSpPr txBox="1">
            <a:spLocks noGrp="1"/>
          </p:cNvSpPr>
          <p:nvPr>
            <p:ph type="title"/>
          </p:nvPr>
        </p:nvSpPr>
        <p:spPr>
          <a:xfrm>
            <a:off x="484583" y="452719"/>
            <a:ext cx="7053600" cy="1400400"/>
          </a:xfrm>
          <a:prstGeom prst="rect">
            <a:avLst/>
          </a:prstGeom>
          <a:noFill/>
          <a:ln>
            <a:noFill/>
          </a:ln>
        </p:spPr>
        <p:txBody>
          <a:bodyPr spcFirstLastPara="1" wrap="square" lIns="68575" tIns="34275" rIns="68575" bIns="34275" anchor="t" anchorCtr="0">
            <a:noAutofit/>
          </a:bodyPr>
          <a:lstStyle>
            <a:lvl1pPr lvl="0" algn="l" rtl="0">
              <a:spcBef>
                <a:spcPts val="0"/>
              </a:spcBef>
              <a:spcAft>
                <a:spcPts val="0"/>
              </a:spcAft>
              <a:buClr>
                <a:schemeClr val="lt2"/>
              </a:buClr>
              <a:buSzPts val="3200"/>
              <a:buFont typeface="Century Gothic"/>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89" name="Google Shape;89;p18"/>
          <p:cNvSpPr txBox="1">
            <a:spLocks noGrp="1"/>
          </p:cNvSpPr>
          <p:nvPr>
            <p:ph type="body" idx="1"/>
          </p:nvPr>
        </p:nvSpPr>
        <p:spPr>
          <a:xfrm>
            <a:off x="827485" y="1905000"/>
            <a:ext cx="3297300" cy="576400"/>
          </a:xfrm>
          <a:prstGeom prst="rect">
            <a:avLst/>
          </a:prstGeom>
          <a:noFill/>
          <a:ln>
            <a:noFill/>
          </a:ln>
        </p:spPr>
        <p:txBody>
          <a:bodyPr spcFirstLastPara="1" wrap="square" lIns="68575" tIns="34275" rIns="68575" bIns="34275" anchor="b" anchorCtr="0">
            <a:noAutofit/>
          </a:bodyPr>
          <a:lstStyle>
            <a:lvl1pPr marL="457200" lvl="0" indent="-228600" algn="l" rtl="0">
              <a:spcBef>
                <a:spcPts val="800"/>
              </a:spcBef>
              <a:spcAft>
                <a:spcPts val="0"/>
              </a:spcAft>
              <a:buSzPts val="1400"/>
              <a:buNone/>
              <a:defRPr sz="1800" b="0">
                <a:solidFill>
                  <a:srgbClr val="86D1D8"/>
                </a:solidFill>
              </a:defRPr>
            </a:lvl1pPr>
            <a:lvl2pPr marL="914400" lvl="1" indent="-228600" algn="l" rtl="0">
              <a:spcBef>
                <a:spcPts val="800"/>
              </a:spcBef>
              <a:spcAft>
                <a:spcPts val="0"/>
              </a:spcAft>
              <a:buSzPts val="1200"/>
              <a:buNone/>
              <a:defRPr sz="1500" b="1"/>
            </a:lvl2pPr>
            <a:lvl3pPr marL="1371600" lvl="2" indent="-228600" algn="l" rtl="0">
              <a:spcBef>
                <a:spcPts val="800"/>
              </a:spcBef>
              <a:spcAft>
                <a:spcPts val="0"/>
              </a:spcAft>
              <a:buSzPts val="1100"/>
              <a:buNone/>
              <a:defRPr sz="1400" b="1"/>
            </a:lvl3pPr>
            <a:lvl4pPr marL="1828800" lvl="3" indent="-228600" algn="l" rtl="0">
              <a:spcBef>
                <a:spcPts val="800"/>
              </a:spcBef>
              <a:spcAft>
                <a:spcPts val="0"/>
              </a:spcAft>
              <a:buSzPts val="1000"/>
              <a:buNone/>
              <a:defRPr sz="1200" b="1"/>
            </a:lvl4pPr>
            <a:lvl5pPr marL="2286000" lvl="4" indent="-228600" algn="l" rtl="0">
              <a:spcBef>
                <a:spcPts val="800"/>
              </a:spcBef>
              <a:spcAft>
                <a:spcPts val="0"/>
              </a:spcAft>
              <a:buSzPts val="1000"/>
              <a:buNone/>
              <a:defRPr sz="1200" b="1"/>
            </a:lvl5pPr>
            <a:lvl6pPr marL="2743200" lvl="5" indent="-228600" algn="l" rtl="0">
              <a:spcBef>
                <a:spcPts val="800"/>
              </a:spcBef>
              <a:spcAft>
                <a:spcPts val="0"/>
              </a:spcAft>
              <a:buSzPts val="1000"/>
              <a:buNone/>
              <a:defRPr sz="1200" b="1"/>
            </a:lvl6pPr>
            <a:lvl7pPr marL="3200400" lvl="6" indent="-228600" algn="l" rtl="0">
              <a:spcBef>
                <a:spcPts val="800"/>
              </a:spcBef>
              <a:spcAft>
                <a:spcPts val="0"/>
              </a:spcAft>
              <a:buSzPts val="1000"/>
              <a:buNone/>
              <a:defRPr sz="1200" b="1"/>
            </a:lvl7pPr>
            <a:lvl8pPr marL="3657600" lvl="7" indent="-228600" algn="l" rtl="0">
              <a:spcBef>
                <a:spcPts val="800"/>
              </a:spcBef>
              <a:spcAft>
                <a:spcPts val="0"/>
              </a:spcAft>
              <a:buSzPts val="1000"/>
              <a:buNone/>
              <a:defRPr sz="1200" b="1"/>
            </a:lvl8pPr>
            <a:lvl9pPr marL="4114800" lvl="8" indent="-228600" algn="l" rtl="0">
              <a:spcBef>
                <a:spcPts val="800"/>
              </a:spcBef>
              <a:spcAft>
                <a:spcPts val="0"/>
              </a:spcAft>
              <a:buSzPts val="1000"/>
              <a:buNone/>
              <a:defRPr sz="1200" b="1"/>
            </a:lvl9pPr>
          </a:lstStyle>
          <a:p>
            <a:endParaRPr/>
          </a:p>
        </p:txBody>
      </p:sp>
      <p:sp>
        <p:nvSpPr>
          <p:cNvPr id="90" name="Google Shape;90;p18"/>
          <p:cNvSpPr txBox="1">
            <a:spLocks noGrp="1"/>
          </p:cNvSpPr>
          <p:nvPr>
            <p:ph type="body" idx="2"/>
          </p:nvPr>
        </p:nvSpPr>
        <p:spPr>
          <a:xfrm>
            <a:off x="827484" y="2514600"/>
            <a:ext cx="3297300" cy="3741600"/>
          </a:xfrm>
          <a:prstGeom prst="rect">
            <a:avLst/>
          </a:prstGeom>
          <a:noFill/>
          <a:ln>
            <a:noFill/>
          </a:ln>
        </p:spPr>
        <p:txBody>
          <a:bodyPr spcFirstLastPara="1" wrap="square" lIns="68575" tIns="34275" rIns="68575" bIns="34275" anchor="t" anchorCtr="0">
            <a:noAutofit/>
          </a:bodyPr>
          <a:lstStyle>
            <a:lvl1pPr marL="457200" lvl="0" indent="-298450" algn="l" rtl="0">
              <a:spcBef>
                <a:spcPts val="800"/>
              </a:spcBef>
              <a:spcAft>
                <a:spcPts val="0"/>
              </a:spcAft>
              <a:buSzPts val="1100"/>
              <a:buChar char="►"/>
              <a:defRPr sz="1400"/>
            </a:lvl1pPr>
            <a:lvl2pPr marL="914400" lvl="1" indent="-292100" algn="l" rtl="0">
              <a:spcBef>
                <a:spcPts val="800"/>
              </a:spcBef>
              <a:spcAft>
                <a:spcPts val="0"/>
              </a:spcAft>
              <a:buSzPts val="1000"/>
              <a:buChar char="►"/>
              <a:defRPr sz="1200"/>
            </a:lvl2pPr>
            <a:lvl3pPr marL="1371600" lvl="2" indent="-279400" algn="l" rtl="0">
              <a:spcBef>
                <a:spcPts val="800"/>
              </a:spcBef>
              <a:spcAft>
                <a:spcPts val="0"/>
              </a:spcAft>
              <a:buSzPts val="800"/>
              <a:buChar char="►"/>
              <a:defRPr sz="1100"/>
            </a:lvl3pPr>
            <a:lvl4pPr marL="1828800" lvl="3" indent="-273050" algn="l" rtl="0">
              <a:spcBef>
                <a:spcPts val="800"/>
              </a:spcBef>
              <a:spcAft>
                <a:spcPts val="0"/>
              </a:spcAft>
              <a:buSzPts val="700"/>
              <a:buChar char="►"/>
              <a:defRPr sz="900"/>
            </a:lvl4pPr>
            <a:lvl5pPr marL="2286000" lvl="4" indent="-273050" algn="l" rtl="0">
              <a:spcBef>
                <a:spcPts val="800"/>
              </a:spcBef>
              <a:spcAft>
                <a:spcPts val="0"/>
              </a:spcAft>
              <a:buSzPts val="700"/>
              <a:buChar char="►"/>
              <a:defRPr sz="900"/>
            </a:lvl5pPr>
            <a:lvl6pPr marL="2743200" lvl="5" indent="-273050" algn="l" rtl="0">
              <a:spcBef>
                <a:spcPts val="800"/>
              </a:spcBef>
              <a:spcAft>
                <a:spcPts val="0"/>
              </a:spcAft>
              <a:buSzPts val="700"/>
              <a:buChar char="►"/>
              <a:defRPr sz="900"/>
            </a:lvl6pPr>
            <a:lvl7pPr marL="3200400" lvl="6" indent="-273050" algn="l" rtl="0">
              <a:spcBef>
                <a:spcPts val="800"/>
              </a:spcBef>
              <a:spcAft>
                <a:spcPts val="0"/>
              </a:spcAft>
              <a:buSzPts val="700"/>
              <a:buChar char="►"/>
              <a:defRPr sz="900"/>
            </a:lvl7pPr>
            <a:lvl8pPr marL="3657600" lvl="7" indent="-273050" algn="l" rtl="0">
              <a:spcBef>
                <a:spcPts val="800"/>
              </a:spcBef>
              <a:spcAft>
                <a:spcPts val="0"/>
              </a:spcAft>
              <a:buSzPts val="700"/>
              <a:buChar char="►"/>
              <a:defRPr sz="900"/>
            </a:lvl8pPr>
            <a:lvl9pPr marL="4114800" lvl="8" indent="-273050" algn="l" rtl="0">
              <a:spcBef>
                <a:spcPts val="800"/>
              </a:spcBef>
              <a:spcAft>
                <a:spcPts val="0"/>
              </a:spcAft>
              <a:buSzPts val="700"/>
              <a:buChar char="►"/>
              <a:defRPr sz="900"/>
            </a:lvl9pPr>
          </a:lstStyle>
          <a:p>
            <a:endParaRPr/>
          </a:p>
        </p:txBody>
      </p:sp>
      <p:sp>
        <p:nvSpPr>
          <p:cNvPr id="91" name="Google Shape;91;p18"/>
          <p:cNvSpPr txBox="1">
            <a:spLocks noGrp="1"/>
          </p:cNvSpPr>
          <p:nvPr>
            <p:ph type="body" idx="3"/>
          </p:nvPr>
        </p:nvSpPr>
        <p:spPr>
          <a:xfrm>
            <a:off x="4240871" y="1905000"/>
            <a:ext cx="3297300" cy="576400"/>
          </a:xfrm>
          <a:prstGeom prst="rect">
            <a:avLst/>
          </a:prstGeom>
          <a:noFill/>
          <a:ln>
            <a:noFill/>
          </a:ln>
        </p:spPr>
        <p:txBody>
          <a:bodyPr spcFirstLastPara="1" wrap="square" lIns="68575" tIns="34275" rIns="68575" bIns="34275" anchor="b" anchorCtr="0">
            <a:noAutofit/>
          </a:bodyPr>
          <a:lstStyle>
            <a:lvl1pPr marL="457200" lvl="0" indent="-228600" algn="l" rtl="0">
              <a:spcBef>
                <a:spcPts val="800"/>
              </a:spcBef>
              <a:spcAft>
                <a:spcPts val="0"/>
              </a:spcAft>
              <a:buSzPts val="1400"/>
              <a:buNone/>
              <a:defRPr sz="1800" b="0">
                <a:solidFill>
                  <a:srgbClr val="86D1D8"/>
                </a:solidFill>
              </a:defRPr>
            </a:lvl1pPr>
            <a:lvl2pPr marL="914400" lvl="1" indent="-228600" algn="l" rtl="0">
              <a:spcBef>
                <a:spcPts val="800"/>
              </a:spcBef>
              <a:spcAft>
                <a:spcPts val="0"/>
              </a:spcAft>
              <a:buSzPts val="1200"/>
              <a:buNone/>
              <a:defRPr sz="1500" b="1"/>
            </a:lvl2pPr>
            <a:lvl3pPr marL="1371600" lvl="2" indent="-228600" algn="l" rtl="0">
              <a:spcBef>
                <a:spcPts val="800"/>
              </a:spcBef>
              <a:spcAft>
                <a:spcPts val="0"/>
              </a:spcAft>
              <a:buSzPts val="1100"/>
              <a:buNone/>
              <a:defRPr sz="1400" b="1"/>
            </a:lvl3pPr>
            <a:lvl4pPr marL="1828800" lvl="3" indent="-228600" algn="l" rtl="0">
              <a:spcBef>
                <a:spcPts val="800"/>
              </a:spcBef>
              <a:spcAft>
                <a:spcPts val="0"/>
              </a:spcAft>
              <a:buSzPts val="1000"/>
              <a:buNone/>
              <a:defRPr sz="1200" b="1"/>
            </a:lvl4pPr>
            <a:lvl5pPr marL="2286000" lvl="4" indent="-228600" algn="l" rtl="0">
              <a:spcBef>
                <a:spcPts val="800"/>
              </a:spcBef>
              <a:spcAft>
                <a:spcPts val="0"/>
              </a:spcAft>
              <a:buSzPts val="1000"/>
              <a:buNone/>
              <a:defRPr sz="1200" b="1"/>
            </a:lvl5pPr>
            <a:lvl6pPr marL="2743200" lvl="5" indent="-228600" algn="l" rtl="0">
              <a:spcBef>
                <a:spcPts val="800"/>
              </a:spcBef>
              <a:spcAft>
                <a:spcPts val="0"/>
              </a:spcAft>
              <a:buSzPts val="1000"/>
              <a:buNone/>
              <a:defRPr sz="1200" b="1"/>
            </a:lvl6pPr>
            <a:lvl7pPr marL="3200400" lvl="6" indent="-228600" algn="l" rtl="0">
              <a:spcBef>
                <a:spcPts val="800"/>
              </a:spcBef>
              <a:spcAft>
                <a:spcPts val="0"/>
              </a:spcAft>
              <a:buSzPts val="1000"/>
              <a:buNone/>
              <a:defRPr sz="1200" b="1"/>
            </a:lvl7pPr>
            <a:lvl8pPr marL="3657600" lvl="7" indent="-228600" algn="l" rtl="0">
              <a:spcBef>
                <a:spcPts val="800"/>
              </a:spcBef>
              <a:spcAft>
                <a:spcPts val="0"/>
              </a:spcAft>
              <a:buSzPts val="1000"/>
              <a:buNone/>
              <a:defRPr sz="1200" b="1"/>
            </a:lvl8pPr>
            <a:lvl9pPr marL="4114800" lvl="8" indent="-228600" algn="l" rtl="0">
              <a:spcBef>
                <a:spcPts val="800"/>
              </a:spcBef>
              <a:spcAft>
                <a:spcPts val="0"/>
              </a:spcAft>
              <a:buSzPts val="1000"/>
              <a:buNone/>
              <a:defRPr sz="1200" b="1"/>
            </a:lvl9pPr>
          </a:lstStyle>
          <a:p>
            <a:endParaRPr/>
          </a:p>
        </p:txBody>
      </p:sp>
      <p:sp>
        <p:nvSpPr>
          <p:cNvPr id="92" name="Google Shape;92;p18"/>
          <p:cNvSpPr txBox="1">
            <a:spLocks noGrp="1"/>
          </p:cNvSpPr>
          <p:nvPr>
            <p:ph type="body" idx="4"/>
          </p:nvPr>
        </p:nvSpPr>
        <p:spPr>
          <a:xfrm>
            <a:off x="4240871" y="2514600"/>
            <a:ext cx="3297300" cy="3741600"/>
          </a:xfrm>
          <a:prstGeom prst="rect">
            <a:avLst/>
          </a:prstGeom>
          <a:noFill/>
          <a:ln>
            <a:noFill/>
          </a:ln>
        </p:spPr>
        <p:txBody>
          <a:bodyPr spcFirstLastPara="1" wrap="square" lIns="68575" tIns="34275" rIns="68575" bIns="34275" anchor="t" anchorCtr="0">
            <a:noAutofit/>
          </a:bodyPr>
          <a:lstStyle>
            <a:lvl1pPr marL="457200" lvl="0" indent="-298450" algn="l" rtl="0">
              <a:spcBef>
                <a:spcPts val="800"/>
              </a:spcBef>
              <a:spcAft>
                <a:spcPts val="0"/>
              </a:spcAft>
              <a:buSzPts val="1100"/>
              <a:buChar char="►"/>
              <a:defRPr sz="1400"/>
            </a:lvl1pPr>
            <a:lvl2pPr marL="914400" lvl="1" indent="-292100" algn="l" rtl="0">
              <a:spcBef>
                <a:spcPts val="800"/>
              </a:spcBef>
              <a:spcAft>
                <a:spcPts val="0"/>
              </a:spcAft>
              <a:buSzPts val="1000"/>
              <a:buChar char="►"/>
              <a:defRPr sz="1200"/>
            </a:lvl2pPr>
            <a:lvl3pPr marL="1371600" lvl="2" indent="-279400" algn="l" rtl="0">
              <a:spcBef>
                <a:spcPts val="800"/>
              </a:spcBef>
              <a:spcAft>
                <a:spcPts val="0"/>
              </a:spcAft>
              <a:buSzPts val="800"/>
              <a:buChar char="►"/>
              <a:defRPr sz="1100"/>
            </a:lvl3pPr>
            <a:lvl4pPr marL="1828800" lvl="3" indent="-273050" algn="l" rtl="0">
              <a:spcBef>
                <a:spcPts val="800"/>
              </a:spcBef>
              <a:spcAft>
                <a:spcPts val="0"/>
              </a:spcAft>
              <a:buSzPts val="700"/>
              <a:buChar char="►"/>
              <a:defRPr sz="900"/>
            </a:lvl4pPr>
            <a:lvl5pPr marL="2286000" lvl="4" indent="-273050" algn="l" rtl="0">
              <a:spcBef>
                <a:spcPts val="800"/>
              </a:spcBef>
              <a:spcAft>
                <a:spcPts val="0"/>
              </a:spcAft>
              <a:buSzPts val="700"/>
              <a:buChar char="►"/>
              <a:defRPr sz="900"/>
            </a:lvl5pPr>
            <a:lvl6pPr marL="2743200" lvl="5" indent="-273050" algn="l" rtl="0">
              <a:spcBef>
                <a:spcPts val="800"/>
              </a:spcBef>
              <a:spcAft>
                <a:spcPts val="0"/>
              </a:spcAft>
              <a:buSzPts val="700"/>
              <a:buChar char="►"/>
              <a:defRPr sz="900"/>
            </a:lvl6pPr>
            <a:lvl7pPr marL="3200400" lvl="6" indent="-273050" algn="l" rtl="0">
              <a:spcBef>
                <a:spcPts val="800"/>
              </a:spcBef>
              <a:spcAft>
                <a:spcPts val="0"/>
              </a:spcAft>
              <a:buSzPts val="700"/>
              <a:buChar char="►"/>
              <a:defRPr sz="900"/>
            </a:lvl7pPr>
            <a:lvl8pPr marL="3657600" lvl="7" indent="-273050" algn="l" rtl="0">
              <a:spcBef>
                <a:spcPts val="800"/>
              </a:spcBef>
              <a:spcAft>
                <a:spcPts val="0"/>
              </a:spcAft>
              <a:buSzPts val="700"/>
              <a:buChar char="►"/>
              <a:defRPr sz="900"/>
            </a:lvl8pPr>
            <a:lvl9pPr marL="4114800" lvl="8" indent="-273050" algn="l" rtl="0">
              <a:spcBef>
                <a:spcPts val="800"/>
              </a:spcBef>
              <a:spcAft>
                <a:spcPts val="0"/>
              </a:spcAft>
              <a:buSzPts val="700"/>
              <a:buChar char="►"/>
              <a:defRPr sz="900"/>
            </a:lvl9pPr>
          </a:lstStyle>
          <a:p>
            <a:endParaRPr/>
          </a:p>
        </p:txBody>
      </p:sp>
      <p:sp>
        <p:nvSpPr>
          <p:cNvPr id="93" name="Google Shape;93;p18"/>
          <p:cNvSpPr txBox="1">
            <a:spLocks noGrp="1"/>
          </p:cNvSpPr>
          <p:nvPr>
            <p:ph type="dt" idx="10"/>
          </p:nvPr>
        </p:nvSpPr>
        <p:spPr>
          <a:xfrm rot="5400000">
            <a:off x="7493004" y="1828701"/>
            <a:ext cx="990400" cy="228600"/>
          </a:xfrm>
          <a:prstGeom prst="rect">
            <a:avLst/>
          </a:prstGeom>
          <a:noFill/>
          <a:ln>
            <a:noFill/>
          </a:ln>
        </p:spPr>
        <p:txBody>
          <a:bodyPr spcFirstLastPara="1" wrap="square" lIns="68575" tIns="34275" rIns="68575" bIns="34275" anchor="t"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fld id="{E7BC2C7D-8322-4E8F-8470-D411298C5B5F}" type="datetime1">
              <a:rPr lang="en-US" smtClean="0">
                <a:solidFill>
                  <a:srgbClr val="FFFFFF"/>
                </a:solidFill>
              </a:rPr>
              <a:t>2/7/2020</a:t>
            </a:fld>
            <a:endParaRPr>
              <a:solidFill>
                <a:srgbClr val="FFFFFF"/>
              </a:solidFill>
            </a:endParaRPr>
          </a:p>
        </p:txBody>
      </p:sp>
      <p:sp>
        <p:nvSpPr>
          <p:cNvPr id="94" name="Google Shape;94;p18"/>
          <p:cNvSpPr txBox="1">
            <a:spLocks noGrp="1"/>
          </p:cNvSpPr>
          <p:nvPr>
            <p:ph type="ftr" idx="11"/>
          </p:nvPr>
        </p:nvSpPr>
        <p:spPr>
          <a:xfrm rot="5400000">
            <a:off x="6231303" y="3263300"/>
            <a:ext cx="3859600" cy="228600"/>
          </a:xfrm>
          <a:prstGeom prst="rect">
            <a:avLst/>
          </a:prstGeom>
          <a:noFill/>
          <a:ln>
            <a:noFill/>
          </a:ln>
        </p:spPr>
        <p:txBody>
          <a:bodyPr spcFirstLastPara="1" wrap="square" lIns="68575" tIns="34275" rIns="68575" bIns="34275" anchor="b"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solidFill>
                <a:srgbClr val="FFFFFF"/>
              </a:solidFill>
            </a:endParaRPr>
          </a:p>
        </p:txBody>
      </p:sp>
      <p:sp>
        <p:nvSpPr>
          <p:cNvPr id="95" name="Google Shape;95;p18"/>
          <p:cNvSpPr txBox="1">
            <a:spLocks noGrp="1"/>
          </p:cNvSpPr>
          <p:nvPr>
            <p:ph type="sldNum" idx="12"/>
          </p:nvPr>
        </p:nvSpPr>
        <p:spPr>
          <a:xfrm>
            <a:off x="7764405" y="295729"/>
            <a:ext cx="628500" cy="767600"/>
          </a:xfrm>
          <a:prstGeom prst="rect">
            <a:avLst/>
          </a:prstGeom>
          <a:noFill/>
          <a:ln>
            <a:noFill/>
          </a:ln>
        </p:spPr>
        <p:txBody>
          <a:bodyPr spcFirstLastPara="1" wrap="square" lIns="68575" tIns="34275" rIns="68575" bIns="34275" anchor="b" anchorCtr="0">
            <a:noAutofit/>
          </a:bodyPr>
          <a:lstStyle>
            <a:lvl1pPr marL="0" lvl="0" indent="0" algn="ctr" rtl="0">
              <a:spcBef>
                <a:spcPts val="0"/>
              </a:spcBef>
              <a:buNone/>
              <a:defRPr/>
            </a:lvl1pPr>
            <a:lvl2pPr marL="0" lvl="1" indent="0" algn="ctr" rtl="0">
              <a:spcBef>
                <a:spcPts val="0"/>
              </a:spcBef>
              <a:buNone/>
              <a:defRPr/>
            </a:lvl2pPr>
            <a:lvl3pPr marL="0" lvl="2" indent="0" algn="ctr" rtl="0">
              <a:spcBef>
                <a:spcPts val="0"/>
              </a:spcBef>
              <a:buNone/>
              <a:defRPr/>
            </a:lvl3pPr>
            <a:lvl4pPr marL="0" lvl="3" indent="0" algn="ctr" rtl="0">
              <a:spcBef>
                <a:spcPts val="0"/>
              </a:spcBef>
              <a:buNone/>
              <a:defRPr/>
            </a:lvl4pPr>
            <a:lvl5pPr marL="0" lvl="4" indent="0" algn="ctr" rtl="0">
              <a:spcBef>
                <a:spcPts val="0"/>
              </a:spcBef>
              <a:buNone/>
              <a:defRPr/>
            </a:lvl5pPr>
            <a:lvl6pPr marL="0" lvl="5" indent="0" algn="ctr" rtl="0">
              <a:spcBef>
                <a:spcPts val="0"/>
              </a:spcBef>
              <a:buNone/>
              <a:defRPr/>
            </a:lvl6pPr>
            <a:lvl7pPr marL="0" lvl="6" indent="0" algn="ctr" rtl="0">
              <a:spcBef>
                <a:spcPts val="0"/>
              </a:spcBef>
              <a:buNone/>
              <a:defRPr/>
            </a:lvl7pPr>
            <a:lvl8pPr marL="0" lvl="7" indent="0" algn="ctr" rtl="0">
              <a:spcBef>
                <a:spcPts val="0"/>
              </a:spcBef>
              <a:buNone/>
              <a:defRPr/>
            </a:lvl8pPr>
            <a:lvl9pPr marL="0" lvl="8" indent="0" algn="ctr" rtl="0">
              <a:spcBef>
                <a:spcPts val="0"/>
              </a:spcBef>
              <a:buNone/>
              <a:defRPr/>
            </a:lvl9pPr>
          </a:lstStyle>
          <a:p>
            <a:fld id="{00000000-1234-1234-1234-123412341234}" type="slidenum">
              <a:rPr lang="en">
                <a:solidFill>
                  <a:srgbClr val="FFFFFF"/>
                </a:solidFill>
              </a:rPr>
              <a:pPr/>
              <a:t>‹#›</a:t>
            </a:fld>
            <a:endParaRPr>
              <a:solidFill>
                <a:srgbClr val="FFFFFF"/>
              </a:solidFill>
            </a:endParaRPr>
          </a:p>
        </p:txBody>
      </p:sp>
    </p:spTree>
    <p:extLst>
      <p:ext uri="{BB962C8B-B14F-4D97-AF65-F5344CB8AC3E}">
        <p14:creationId xmlns:p14="http://schemas.microsoft.com/office/powerpoint/2010/main" val="18799762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96"/>
        <p:cNvGrpSpPr/>
        <p:nvPr/>
      </p:nvGrpSpPr>
      <p:grpSpPr>
        <a:xfrm>
          <a:off x="0" y="0"/>
          <a:ext cx="0" cy="0"/>
          <a:chOff x="0" y="0"/>
          <a:chExt cx="0" cy="0"/>
        </a:xfrm>
      </p:grpSpPr>
      <p:sp>
        <p:nvSpPr>
          <p:cNvPr id="97" name="Google Shape;97;p19"/>
          <p:cNvSpPr txBox="1">
            <a:spLocks noGrp="1"/>
          </p:cNvSpPr>
          <p:nvPr>
            <p:ph type="title"/>
          </p:nvPr>
        </p:nvSpPr>
        <p:spPr>
          <a:xfrm>
            <a:off x="484583" y="452719"/>
            <a:ext cx="7053600" cy="1400400"/>
          </a:xfrm>
          <a:prstGeom prst="rect">
            <a:avLst/>
          </a:prstGeom>
          <a:noFill/>
          <a:ln>
            <a:noFill/>
          </a:ln>
        </p:spPr>
        <p:txBody>
          <a:bodyPr spcFirstLastPara="1" wrap="square" lIns="68575" tIns="34275" rIns="68575" bIns="34275" anchor="t" anchorCtr="0">
            <a:noAutofit/>
          </a:bodyPr>
          <a:lstStyle>
            <a:lvl1pPr lvl="0" algn="l" rtl="0">
              <a:spcBef>
                <a:spcPts val="0"/>
              </a:spcBef>
              <a:spcAft>
                <a:spcPts val="0"/>
              </a:spcAft>
              <a:buClr>
                <a:schemeClr val="lt2"/>
              </a:buClr>
              <a:buSzPts val="14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98" name="Google Shape;98;p19"/>
          <p:cNvSpPr txBox="1">
            <a:spLocks noGrp="1"/>
          </p:cNvSpPr>
          <p:nvPr>
            <p:ph type="dt" idx="10"/>
          </p:nvPr>
        </p:nvSpPr>
        <p:spPr>
          <a:xfrm rot="5400000">
            <a:off x="7493004" y="1828701"/>
            <a:ext cx="990400" cy="228600"/>
          </a:xfrm>
          <a:prstGeom prst="rect">
            <a:avLst/>
          </a:prstGeom>
          <a:noFill/>
          <a:ln>
            <a:noFill/>
          </a:ln>
        </p:spPr>
        <p:txBody>
          <a:bodyPr spcFirstLastPara="1" wrap="square" lIns="68575" tIns="34275" rIns="68575" bIns="34275" anchor="t"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fld id="{61A0F7CF-EA01-4771-9715-7544AA4F41F7}" type="datetime1">
              <a:rPr lang="en-US" smtClean="0">
                <a:solidFill>
                  <a:srgbClr val="FFFFFF"/>
                </a:solidFill>
              </a:rPr>
              <a:t>2/7/2020</a:t>
            </a:fld>
            <a:endParaRPr>
              <a:solidFill>
                <a:srgbClr val="FFFFFF"/>
              </a:solidFill>
            </a:endParaRPr>
          </a:p>
        </p:txBody>
      </p:sp>
      <p:sp>
        <p:nvSpPr>
          <p:cNvPr id="99" name="Google Shape;99;p19"/>
          <p:cNvSpPr txBox="1">
            <a:spLocks noGrp="1"/>
          </p:cNvSpPr>
          <p:nvPr>
            <p:ph type="ftr" idx="11"/>
          </p:nvPr>
        </p:nvSpPr>
        <p:spPr>
          <a:xfrm rot="5400000">
            <a:off x="6231303" y="3263300"/>
            <a:ext cx="3859600" cy="228600"/>
          </a:xfrm>
          <a:prstGeom prst="rect">
            <a:avLst/>
          </a:prstGeom>
          <a:noFill/>
          <a:ln>
            <a:noFill/>
          </a:ln>
        </p:spPr>
        <p:txBody>
          <a:bodyPr spcFirstLastPara="1" wrap="square" lIns="68575" tIns="34275" rIns="68575" bIns="34275" anchor="b"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solidFill>
                <a:srgbClr val="FFFFFF"/>
              </a:solidFill>
            </a:endParaRPr>
          </a:p>
        </p:txBody>
      </p:sp>
      <p:sp>
        <p:nvSpPr>
          <p:cNvPr id="100" name="Google Shape;100;p19"/>
          <p:cNvSpPr txBox="1">
            <a:spLocks noGrp="1"/>
          </p:cNvSpPr>
          <p:nvPr>
            <p:ph type="sldNum" idx="12"/>
          </p:nvPr>
        </p:nvSpPr>
        <p:spPr>
          <a:xfrm>
            <a:off x="7764405" y="295729"/>
            <a:ext cx="628500" cy="767600"/>
          </a:xfrm>
          <a:prstGeom prst="rect">
            <a:avLst/>
          </a:prstGeom>
          <a:noFill/>
          <a:ln>
            <a:noFill/>
          </a:ln>
        </p:spPr>
        <p:txBody>
          <a:bodyPr spcFirstLastPara="1" wrap="square" lIns="68575" tIns="34275" rIns="68575" bIns="34275" anchor="b" anchorCtr="0">
            <a:noAutofit/>
          </a:bodyPr>
          <a:lstStyle>
            <a:lvl1pPr marL="0" lvl="0" indent="0" algn="ctr" rtl="0">
              <a:spcBef>
                <a:spcPts val="0"/>
              </a:spcBef>
              <a:buNone/>
              <a:defRPr/>
            </a:lvl1pPr>
            <a:lvl2pPr marL="0" lvl="1" indent="0" algn="ctr" rtl="0">
              <a:spcBef>
                <a:spcPts val="0"/>
              </a:spcBef>
              <a:buNone/>
              <a:defRPr/>
            </a:lvl2pPr>
            <a:lvl3pPr marL="0" lvl="2" indent="0" algn="ctr" rtl="0">
              <a:spcBef>
                <a:spcPts val="0"/>
              </a:spcBef>
              <a:buNone/>
              <a:defRPr/>
            </a:lvl3pPr>
            <a:lvl4pPr marL="0" lvl="3" indent="0" algn="ctr" rtl="0">
              <a:spcBef>
                <a:spcPts val="0"/>
              </a:spcBef>
              <a:buNone/>
              <a:defRPr/>
            </a:lvl4pPr>
            <a:lvl5pPr marL="0" lvl="4" indent="0" algn="ctr" rtl="0">
              <a:spcBef>
                <a:spcPts val="0"/>
              </a:spcBef>
              <a:buNone/>
              <a:defRPr/>
            </a:lvl5pPr>
            <a:lvl6pPr marL="0" lvl="5" indent="0" algn="ctr" rtl="0">
              <a:spcBef>
                <a:spcPts val="0"/>
              </a:spcBef>
              <a:buNone/>
              <a:defRPr/>
            </a:lvl6pPr>
            <a:lvl7pPr marL="0" lvl="6" indent="0" algn="ctr" rtl="0">
              <a:spcBef>
                <a:spcPts val="0"/>
              </a:spcBef>
              <a:buNone/>
              <a:defRPr/>
            </a:lvl7pPr>
            <a:lvl8pPr marL="0" lvl="7" indent="0" algn="ctr" rtl="0">
              <a:spcBef>
                <a:spcPts val="0"/>
              </a:spcBef>
              <a:buNone/>
              <a:defRPr/>
            </a:lvl8pPr>
            <a:lvl9pPr marL="0" lvl="8" indent="0" algn="ctr" rtl="0">
              <a:spcBef>
                <a:spcPts val="0"/>
              </a:spcBef>
              <a:buNone/>
              <a:defRPr/>
            </a:lvl9pPr>
          </a:lstStyle>
          <a:p>
            <a:fld id="{00000000-1234-1234-1234-123412341234}" type="slidenum">
              <a:rPr lang="en">
                <a:solidFill>
                  <a:srgbClr val="FFFFFF"/>
                </a:solidFill>
              </a:rPr>
              <a:pPr/>
              <a:t>‹#›</a:t>
            </a:fld>
            <a:endParaRPr>
              <a:solidFill>
                <a:srgbClr val="FFFFFF"/>
              </a:solidFill>
            </a:endParaRPr>
          </a:p>
        </p:txBody>
      </p:sp>
    </p:spTree>
    <p:extLst>
      <p:ext uri="{BB962C8B-B14F-4D97-AF65-F5344CB8AC3E}">
        <p14:creationId xmlns:p14="http://schemas.microsoft.com/office/powerpoint/2010/main" val="35954252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01"/>
        <p:cNvGrpSpPr/>
        <p:nvPr/>
      </p:nvGrpSpPr>
      <p:grpSpPr>
        <a:xfrm>
          <a:off x="0" y="0"/>
          <a:ext cx="0" cy="0"/>
          <a:chOff x="0" y="0"/>
          <a:chExt cx="0" cy="0"/>
        </a:xfrm>
      </p:grpSpPr>
      <p:sp>
        <p:nvSpPr>
          <p:cNvPr id="102" name="Google Shape;102;p20"/>
          <p:cNvSpPr txBox="1">
            <a:spLocks noGrp="1"/>
          </p:cNvSpPr>
          <p:nvPr>
            <p:ph type="dt" idx="10"/>
          </p:nvPr>
        </p:nvSpPr>
        <p:spPr>
          <a:xfrm rot="5400000">
            <a:off x="7493004" y="1828701"/>
            <a:ext cx="990400" cy="228600"/>
          </a:xfrm>
          <a:prstGeom prst="rect">
            <a:avLst/>
          </a:prstGeom>
          <a:noFill/>
          <a:ln>
            <a:noFill/>
          </a:ln>
        </p:spPr>
        <p:txBody>
          <a:bodyPr spcFirstLastPara="1" wrap="square" lIns="68575" tIns="34275" rIns="68575" bIns="34275" anchor="t"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fld id="{A7DABF49-5453-4930-8406-AFCD800FBED7}" type="datetime1">
              <a:rPr lang="en-US" smtClean="0">
                <a:solidFill>
                  <a:srgbClr val="FFFFFF"/>
                </a:solidFill>
              </a:rPr>
              <a:t>2/7/2020</a:t>
            </a:fld>
            <a:endParaRPr>
              <a:solidFill>
                <a:srgbClr val="FFFFFF"/>
              </a:solidFill>
            </a:endParaRPr>
          </a:p>
        </p:txBody>
      </p:sp>
      <p:sp>
        <p:nvSpPr>
          <p:cNvPr id="103" name="Google Shape;103;p20"/>
          <p:cNvSpPr txBox="1">
            <a:spLocks noGrp="1"/>
          </p:cNvSpPr>
          <p:nvPr>
            <p:ph type="ftr" idx="11"/>
          </p:nvPr>
        </p:nvSpPr>
        <p:spPr>
          <a:xfrm rot="5400000">
            <a:off x="6231303" y="3263300"/>
            <a:ext cx="3859600" cy="228600"/>
          </a:xfrm>
          <a:prstGeom prst="rect">
            <a:avLst/>
          </a:prstGeom>
          <a:noFill/>
          <a:ln>
            <a:noFill/>
          </a:ln>
        </p:spPr>
        <p:txBody>
          <a:bodyPr spcFirstLastPara="1" wrap="square" lIns="68575" tIns="34275" rIns="68575" bIns="34275" anchor="b"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solidFill>
                <a:srgbClr val="FFFFFF"/>
              </a:solidFill>
            </a:endParaRPr>
          </a:p>
        </p:txBody>
      </p:sp>
      <p:sp>
        <p:nvSpPr>
          <p:cNvPr id="104" name="Google Shape;104;p20"/>
          <p:cNvSpPr txBox="1">
            <a:spLocks noGrp="1"/>
          </p:cNvSpPr>
          <p:nvPr>
            <p:ph type="sldNum" idx="12"/>
          </p:nvPr>
        </p:nvSpPr>
        <p:spPr>
          <a:xfrm>
            <a:off x="7764405" y="295729"/>
            <a:ext cx="628500" cy="767600"/>
          </a:xfrm>
          <a:prstGeom prst="rect">
            <a:avLst/>
          </a:prstGeom>
          <a:noFill/>
          <a:ln>
            <a:noFill/>
          </a:ln>
        </p:spPr>
        <p:txBody>
          <a:bodyPr spcFirstLastPara="1" wrap="square" lIns="68575" tIns="34275" rIns="68575" bIns="34275" anchor="b" anchorCtr="0">
            <a:noAutofit/>
          </a:bodyPr>
          <a:lstStyle>
            <a:lvl1pPr marL="0" lvl="0" indent="0" algn="ctr" rtl="0">
              <a:spcBef>
                <a:spcPts val="0"/>
              </a:spcBef>
              <a:buNone/>
              <a:defRPr/>
            </a:lvl1pPr>
            <a:lvl2pPr marL="0" lvl="1" indent="0" algn="ctr" rtl="0">
              <a:spcBef>
                <a:spcPts val="0"/>
              </a:spcBef>
              <a:buNone/>
              <a:defRPr/>
            </a:lvl2pPr>
            <a:lvl3pPr marL="0" lvl="2" indent="0" algn="ctr" rtl="0">
              <a:spcBef>
                <a:spcPts val="0"/>
              </a:spcBef>
              <a:buNone/>
              <a:defRPr/>
            </a:lvl3pPr>
            <a:lvl4pPr marL="0" lvl="3" indent="0" algn="ctr" rtl="0">
              <a:spcBef>
                <a:spcPts val="0"/>
              </a:spcBef>
              <a:buNone/>
              <a:defRPr/>
            </a:lvl4pPr>
            <a:lvl5pPr marL="0" lvl="4" indent="0" algn="ctr" rtl="0">
              <a:spcBef>
                <a:spcPts val="0"/>
              </a:spcBef>
              <a:buNone/>
              <a:defRPr/>
            </a:lvl5pPr>
            <a:lvl6pPr marL="0" lvl="5" indent="0" algn="ctr" rtl="0">
              <a:spcBef>
                <a:spcPts val="0"/>
              </a:spcBef>
              <a:buNone/>
              <a:defRPr/>
            </a:lvl6pPr>
            <a:lvl7pPr marL="0" lvl="6" indent="0" algn="ctr" rtl="0">
              <a:spcBef>
                <a:spcPts val="0"/>
              </a:spcBef>
              <a:buNone/>
              <a:defRPr/>
            </a:lvl7pPr>
            <a:lvl8pPr marL="0" lvl="7" indent="0" algn="ctr" rtl="0">
              <a:spcBef>
                <a:spcPts val="0"/>
              </a:spcBef>
              <a:buNone/>
              <a:defRPr/>
            </a:lvl8pPr>
            <a:lvl9pPr marL="0" lvl="8" indent="0" algn="ctr" rtl="0">
              <a:spcBef>
                <a:spcPts val="0"/>
              </a:spcBef>
              <a:buNone/>
              <a:defRPr/>
            </a:lvl9pPr>
          </a:lstStyle>
          <a:p>
            <a:fld id="{00000000-1234-1234-1234-123412341234}" type="slidenum">
              <a:rPr lang="en">
                <a:solidFill>
                  <a:srgbClr val="FFFFFF"/>
                </a:solidFill>
              </a:rPr>
              <a:pPr/>
              <a:t>‹#›</a:t>
            </a:fld>
            <a:endParaRPr>
              <a:solidFill>
                <a:srgbClr val="FFFFFF"/>
              </a:solidFill>
            </a:endParaRPr>
          </a:p>
        </p:txBody>
      </p:sp>
    </p:spTree>
    <p:extLst>
      <p:ext uri="{BB962C8B-B14F-4D97-AF65-F5344CB8AC3E}">
        <p14:creationId xmlns:p14="http://schemas.microsoft.com/office/powerpoint/2010/main" val="20206964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ntent with Caption" type="objTx">
  <p:cSld name="Content with Caption">
    <p:spTree>
      <p:nvGrpSpPr>
        <p:cNvPr id="1" name="Shape 105"/>
        <p:cNvGrpSpPr/>
        <p:nvPr/>
      </p:nvGrpSpPr>
      <p:grpSpPr>
        <a:xfrm>
          <a:off x="0" y="0"/>
          <a:ext cx="0" cy="0"/>
          <a:chOff x="0" y="0"/>
          <a:chExt cx="0" cy="0"/>
        </a:xfrm>
      </p:grpSpPr>
      <p:sp>
        <p:nvSpPr>
          <p:cNvPr id="106" name="Google Shape;106;p21"/>
          <p:cNvSpPr txBox="1">
            <a:spLocks noGrp="1"/>
          </p:cNvSpPr>
          <p:nvPr>
            <p:ph type="title"/>
          </p:nvPr>
        </p:nvSpPr>
        <p:spPr>
          <a:xfrm>
            <a:off x="866215" y="1447800"/>
            <a:ext cx="2550900" cy="1448000"/>
          </a:xfrm>
          <a:prstGeom prst="rect">
            <a:avLst/>
          </a:prstGeom>
          <a:noFill/>
          <a:ln>
            <a:noFill/>
          </a:ln>
        </p:spPr>
        <p:txBody>
          <a:bodyPr spcFirstLastPara="1" wrap="square" lIns="68575" tIns="34275" rIns="68575" bIns="34275" anchor="b" anchorCtr="0">
            <a:noAutofit/>
          </a:bodyPr>
          <a:lstStyle>
            <a:lvl1pPr lvl="0" algn="l" rtl="0">
              <a:spcBef>
                <a:spcPts val="0"/>
              </a:spcBef>
              <a:spcAft>
                <a:spcPts val="0"/>
              </a:spcAft>
              <a:buClr>
                <a:schemeClr val="lt2"/>
              </a:buClr>
              <a:buSzPts val="1800"/>
              <a:buFont typeface="Century Gothic"/>
              <a:buNone/>
              <a:defRPr sz="1800" b="0"/>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07" name="Google Shape;107;p21"/>
          <p:cNvSpPr txBox="1">
            <a:spLocks noGrp="1"/>
          </p:cNvSpPr>
          <p:nvPr>
            <p:ph type="body" idx="1"/>
          </p:nvPr>
        </p:nvSpPr>
        <p:spPr>
          <a:xfrm>
            <a:off x="3588462" y="1447800"/>
            <a:ext cx="3897000" cy="4572000"/>
          </a:xfrm>
          <a:prstGeom prst="rect">
            <a:avLst/>
          </a:prstGeom>
          <a:noFill/>
          <a:ln>
            <a:noFill/>
          </a:ln>
        </p:spPr>
        <p:txBody>
          <a:bodyPr spcFirstLastPara="1" wrap="square" lIns="68575" tIns="34275" rIns="68575" bIns="34275" anchor="ctr" anchorCtr="0">
            <a:noAutofit/>
          </a:bodyPr>
          <a:lstStyle>
            <a:lvl1pPr marL="457200" lvl="0" indent="-304800" algn="l" rtl="0">
              <a:spcBef>
                <a:spcPts val="800"/>
              </a:spcBef>
              <a:spcAft>
                <a:spcPts val="0"/>
              </a:spcAft>
              <a:buSzPts val="1200"/>
              <a:buChar char="►"/>
              <a:defRPr sz="1500"/>
            </a:lvl1pPr>
            <a:lvl2pPr marL="914400" lvl="1" indent="-298450" algn="l" rtl="0">
              <a:spcBef>
                <a:spcPts val="800"/>
              </a:spcBef>
              <a:spcAft>
                <a:spcPts val="0"/>
              </a:spcAft>
              <a:buSzPts val="1100"/>
              <a:buChar char="►"/>
              <a:defRPr sz="1400"/>
            </a:lvl2pPr>
            <a:lvl3pPr marL="1371600" lvl="2" indent="-292100" algn="l" rtl="0">
              <a:spcBef>
                <a:spcPts val="800"/>
              </a:spcBef>
              <a:spcAft>
                <a:spcPts val="0"/>
              </a:spcAft>
              <a:buSzPts val="1000"/>
              <a:buChar char="►"/>
              <a:defRPr sz="1200"/>
            </a:lvl3pPr>
            <a:lvl4pPr marL="1828800" lvl="3" indent="-279400" algn="l" rtl="0">
              <a:spcBef>
                <a:spcPts val="800"/>
              </a:spcBef>
              <a:spcAft>
                <a:spcPts val="0"/>
              </a:spcAft>
              <a:buSzPts val="800"/>
              <a:buChar char="►"/>
              <a:defRPr sz="1100"/>
            </a:lvl4pPr>
            <a:lvl5pPr marL="2286000" lvl="4" indent="-279400" algn="l" rtl="0">
              <a:spcBef>
                <a:spcPts val="800"/>
              </a:spcBef>
              <a:spcAft>
                <a:spcPts val="0"/>
              </a:spcAft>
              <a:buSzPts val="800"/>
              <a:buChar char="►"/>
              <a:defRPr sz="1100"/>
            </a:lvl5pPr>
            <a:lvl6pPr marL="2743200" lvl="5" indent="-279400" algn="l" rtl="0">
              <a:spcBef>
                <a:spcPts val="800"/>
              </a:spcBef>
              <a:spcAft>
                <a:spcPts val="0"/>
              </a:spcAft>
              <a:buSzPts val="800"/>
              <a:buChar char="►"/>
              <a:defRPr sz="1100"/>
            </a:lvl6pPr>
            <a:lvl7pPr marL="3200400" lvl="6" indent="-279400" algn="l" rtl="0">
              <a:spcBef>
                <a:spcPts val="800"/>
              </a:spcBef>
              <a:spcAft>
                <a:spcPts val="0"/>
              </a:spcAft>
              <a:buSzPts val="800"/>
              <a:buChar char="►"/>
              <a:defRPr sz="1100"/>
            </a:lvl7pPr>
            <a:lvl8pPr marL="3657600" lvl="7" indent="-279400" algn="l" rtl="0">
              <a:spcBef>
                <a:spcPts val="800"/>
              </a:spcBef>
              <a:spcAft>
                <a:spcPts val="0"/>
              </a:spcAft>
              <a:buSzPts val="800"/>
              <a:buChar char="►"/>
              <a:defRPr sz="1100"/>
            </a:lvl8pPr>
            <a:lvl9pPr marL="4114800" lvl="8" indent="-279400" algn="l" rtl="0">
              <a:spcBef>
                <a:spcPts val="800"/>
              </a:spcBef>
              <a:spcAft>
                <a:spcPts val="0"/>
              </a:spcAft>
              <a:buSzPts val="800"/>
              <a:buChar char="►"/>
              <a:defRPr sz="1100"/>
            </a:lvl9pPr>
          </a:lstStyle>
          <a:p>
            <a:endParaRPr/>
          </a:p>
        </p:txBody>
      </p:sp>
      <p:sp>
        <p:nvSpPr>
          <p:cNvPr id="108" name="Google Shape;108;p21"/>
          <p:cNvSpPr txBox="1">
            <a:spLocks noGrp="1"/>
          </p:cNvSpPr>
          <p:nvPr>
            <p:ph type="body" idx="2"/>
          </p:nvPr>
        </p:nvSpPr>
        <p:spPr>
          <a:xfrm>
            <a:off x="866215" y="3129280"/>
            <a:ext cx="2550900" cy="2895600"/>
          </a:xfrm>
          <a:prstGeom prst="rect">
            <a:avLst/>
          </a:prstGeom>
          <a:noFill/>
          <a:ln>
            <a:noFill/>
          </a:ln>
        </p:spPr>
        <p:txBody>
          <a:bodyPr spcFirstLastPara="1" wrap="square" lIns="68575" tIns="34275" rIns="68575" bIns="34275" anchor="t" anchorCtr="0">
            <a:noAutofit/>
          </a:bodyPr>
          <a:lstStyle>
            <a:lvl1pPr marL="457200" lvl="0" indent="-228600" algn="l" rtl="0">
              <a:spcBef>
                <a:spcPts val="800"/>
              </a:spcBef>
              <a:spcAft>
                <a:spcPts val="0"/>
              </a:spcAft>
              <a:buSzPts val="800"/>
              <a:buNone/>
              <a:defRPr sz="1100"/>
            </a:lvl1pPr>
            <a:lvl2pPr marL="914400" lvl="1" indent="-228600" algn="l" rtl="0">
              <a:spcBef>
                <a:spcPts val="800"/>
              </a:spcBef>
              <a:spcAft>
                <a:spcPts val="0"/>
              </a:spcAft>
              <a:buSzPts val="700"/>
              <a:buNone/>
              <a:defRPr sz="900"/>
            </a:lvl2pPr>
            <a:lvl3pPr marL="1371600" lvl="2" indent="-228600" algn="l" rtl="0">
              <a:spcBef>
                <a:spcPts val="800"/>
              </a:spcBef>
              <a:spcAft>
                <a:spcPts val="0"/>
              </a:spcAft>
              <a:buSzPts val="600"/>
              <a:buNone/>
              <a:defRPr sz="800"/>
            </a:lvl3pPr>
            <a:lvl4pPr marL="1828800" lvl="3" indent="-228600" algn="l" rtl="0">
              <a:spcBef>
                <a:spcPts val="800"/>
              </a:spcBef>
              <a:spcAft>
                <a:spcPts val="0"/>
              </a:spcAft>
              <a:buSzPts val="500"/>
              <a:buNone/>
              <a:defRPr sz="700"/>
            </a:lvl4pPr>
            <a:lvl5pPr marL="2286000" lvl="4" indent="-228600" algn="l" rtl="0">
              <a:spcBef>
                <a:spcPts val="800"/>
              </a:spcBef>
              <a:spcAft>
                <a:spcPts val="0"/>
              </a:spcAft>
              <a:buSzPts val="500"/>
              <a:buNone/>
              <a:defRPr sz="700"/>
            </a:lvl5pPr>
            <a:lvl6pPr marL="2743200" lvl="5" indent="-228600" algn="l" rtl="0">
              <a:spcBef>
                <a:spcPts val="800"/>
              </a:spcBef>
              <a:spcAft>
                <a:spcPts val="0"/>
              </a:spcAft>
              <a:buSzPts val="500"/>
              <a:buNone/>
              <a:defRPr sz="700"/>
            </a:lvl6pPr>
            <a:lvl7pPr marL="3200400" lvl="6" indent="-228600" algn="l" rtl="0">
              <a:spcBef>
                <a:spcPts val="800"/>
              </a:spcBef>
              <a:spcAft>
                <a:spcPts val="0"/>
              </a:spcAft>
              <a:buSzPts val="500"/>
              <a:buNone/>
              <a:defRPr sz="700"/>
            </a:lvl7pPr>
            <a:lvl8pPr marL="3657600" lvl="7" indent="-228600" algn="l" rtl="0">
              <a:spcBef>
                <a:spcPts val="800"/>
              </a:spcBef>
              <a:spcAft>
                <a:spcPts val="0"/>
              </a:spcAft>
              <a:buSzPts val="500"/>
              <a:buNone/>
              <a:defRPr sz="700"/>
            </a:lvl8pPr>
            <a:lvl9pPr marL="4114800" lvl="8" indent="-228600" algn="l" rtl="0">
              <a:spcBef>
                <a:spcPts val="800"/>
              </a:spcBef>
              <a:spcAft>
                <a:spcPts val="0"/>
              </a:spcAft>
              <a:buSzPts val="500"/>
              <a:buNone/>
              <a:defRPr sz="700"/>
            </a:lvl9pPr>
          </a:lstStyle>
          <a:p>
            <a:endParaRPr/>
          </a:p>
        </p:txBody>
      </p:sp>
      <p:sp>
        <p:nvSpPr>
          <p:cNvPr id="109" name="Google Shape;109;p21"/>
          <p:cNvSpPr txBox="1">
            <a:spLocks noGrp="1"/>
          </p:cNvSpPr>
          <p:nvPr>
            <p:ph type="dt" idx="10"/>
          </p:nvPr>
        </p:nvSpPr>
        <p:spPr>
          <a:xfrm rot="5400000">
            <a:off x="7493004" y="1828701"/>
            <a:ext cx="990400" cy="228600"/>
          </a:xfrm>
          <a:prstGeom prst="rect">
            <a:avLst/>
          </a:prstGeom>
          <a:noFill/>
          <a:ln>
            <a:noFill/>
          </a:ln>
        </p:spPr>
        <p:txBody>
          <a:bodyPr spcFirstLastPara="1" wrap="square" lIns="68575" tIns="34275" rIns="68575" bIns="34275" anchor="t"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fld id="{C4A448FD-86E6-4693-A466-D6818BEA7B13}" type="datetime1">
              <a:rPr lang="en-US" smtClean="0">
                <a:solidFill>
                  <a:srgbClr val="FFFFFF"/>
                </a:solidFill>
              </a:rPr>
              <a:t>2/7/2020</a:t>
            </a:fld>
            <a:endParaRPr>
              <a:solidFill>
                <a:srgbClr val="FFFFFF"/>
              </a:solidFill>
            </a:endParaRPr>
          </a:p>
        </p:txBody>
      </p:sp>
      <p:sp>
        <p:nvSpPr>
          <p:cNvPr id="110" name="Google Shape;110;p21"/>
          <p:cNvSpPr txBox="1">
            <a:spLocks noGrp="1"/>
          </p:cNvSpPr>
          <p:nvPr>
            <p:ph type="ftr" idx="11"/>
          </p:nvPr>
        </p:nvSpPr>
        <p:spPr>
          <a:xfrm rot="5400000">
            <a:off x="6231303" y="3263300"/>
            <a:ext cx="3859600" cy="228600"/>
          </a:xfrm>
          <a:prstGeom prst="rect">
            <a:avLst/>
          </a:prstGeom>
          <a:noFill/>
          <a:ln>
            <a:noFill/>
          </a:ln>
        </p:spPr>
        <p:txBody>
          <a:bodyPr spcFirstLastPara="1" wrap="square" lIns="68575" tIns="34275" rIns="68575" bIns="34275" anchor="b"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solidFill>
                <a:srgbClr val="FFFFFF"/>
              </a:solidFill>
            </a:endParaRPr>
          </a:p>
        </p:txBody>
      </p:sp>
      <p:sp>
        <p:nvSpPr>
          <p:cNvPr id="111" name="Google Shape;111;p21"/>
          <p:cNvSpPr txBox="1">
            <a:spLocks noGrp="1"/>
          </p:cNvSpPr>
          <p:nvPr>
            <p:ph type="sldNum" idx="12"/>
          </p:nvPr>
        </p:nvSpPr>
        <p:spPr>
          <a:xfrm>
            <a:off x="7764405" y="295729"/>
            <a:ext cx="628500" cy="767600"/>
          </a:xfrm>
          <a:prstGeom prst="rect">
            <a:avLst/>
          </a:prstGeom>
          <a:noFill/>
          <a:ln>
            <a:noFill/>
          </a:ln>
        </p:spPr>
        <p:txBody>
          <a:bodyPr spcFirstLastPara="1" wrap="square" lIns="68575" tIns="34275" rIns="68575" bIns="34275" anchor="b" anchorCtr="0">
            <a:noAutofit/>
          </a:bodyPr>
          <a:lstStyle>
            <a:lvl1pPr marL="0" lvl="0" indent="0" algn="ctr" rtl="0">
              <a:spcBef>
                <a:spcPts val="0"/>
              </a:spcBef>
              <a:buNone/>
              <a:defRPr/>
            </a:lvl1pPr>
            <a:lvl2pPr marL="0" lvl="1" indent="0" algn="ctr" rtl="0">
              <a:spcBef>
                <a:spcPts val="0"/>
              </a:spcBef>
              <a:buNone/>
              <a:defRPr/>
            </a:lvl2pPr>
            <a:lvl3pPr marL="0" lvl="2" indent="0" algn="ctr" rtl="0">
              <a:spcBef>
                <a:spcPts val="0"/>
              </a:spcBef>
              <a:buNone/>
              <a:defRPr/>
            </a:lvl3pPr>
            <a:lvl4pPr marL="0" lvl="3" indent="0" algn="ctr" rtl="0">
              <a:spcBef>
                <a:spcPts val="0"/>
              </a:spcBef>
              <a:buNone/>
              <a:defRPr/>
            </a:lvl4pPr>
            <a:lvl5pPr marL="0" lvl="4" indent="0" algn="ctr" rtl="0">
              <a:spcBef>
                <a:spcPts val="0"/>
              </a:spcBef>
              <a:buNone/>
              <a:defRPr/>
            </a:lvl5pPr>
            <a:lvl6pPr marL="0" lvl="5" indent="0" algn="ctr" rtl="0">
              <a:spcBef>
                <a:spcPts val="0"/>
              </a:spcBef>
              <a:buNone/>
              <a:defRPr/>
            </a:lvl6pPr>
            <a:lvl7pPr marL="0" lvl="6" indent="0" algn="ctr" rtl="0">
              <a:spcBef>
                <a:spcPts val="0"/>
              </a:spcBef>
              <a:buNone/>
              <a:defRPr/>
            </a:lvl7pPr>
            <a:lvl8pPr marL="0" lvl="7" indent="0" algn="ctr" rtl="0">
              <a:spcBef>
                <a:spcPts val="0"/>
              </a:spcBef>
              <a:buNone/>
              <a:defRPr/>
            </a:lvl8pPr>
            <a:lvl9pPr marL="0" lvl="8" indent="0" algn="ctr" rtl="0">
              <a:spcBef>
                <a:spcPts val="0"/>
              </a:spcBef>
              <a:buNone/>
              <a:defRPr/>
            </a:lvl9pPr>
          </a:lstStyle>
          <a:p>
            <a:fld id="{00000000-1234-1234-1234-123412341234}" type="slidenum">
              <a:rPr lang="en">
                <a:solidFill>
                  <a:srgbClr val="FFFFFF"/>
                </a:solidFill>
              </a:rPr>
              <a:pPr/>
              <a:t>‹#›</a:t>
            </a:fld>
            <a:endParaRPr>
              <a:solidFill>
                <a:srgbClr val="FFFFFF"/>
              </a:solidFill>
            </a:endParaRPr>
          </a:p>
        </p:txBody>
      </p:sp>
    </p:spTree>
    <p:extLst>
      <p:ext uri="{BB962C8B-B14F-4D97-AF65-F5344CB8AC3E}">
        <p14:creationId xmlns:p14="http://schemas.microsoft.com/office/powerpoint/2010/main" val="36855225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Picture with Caption" type="picTx">
  <p:cSld name="Picture with Caption">
    <p:spTree>
      <p:nvGrpSpPr>
        <p:cNvPr id="1" name="Shape 112"/>
        <p:cNvGrpSpPr/>
        <p:nvPr/>
      </p:nvGrpSpPr>
      <p:grpSpPr>
        <a:xfrm>
          <a:off x="0" y="0"/>
          <a:ext cx="0" cy="0"/>
          <a:chOff x="0" y="0"/>
          <a:chExt cx="0" cy="0"/>
        </a:xfrm>
      </p:grpSpPr>
      <p:sp>
        <p:nvSpPr>
          <p:cNvPr id="113" name="Google Shape;113;p22"/>
          <p:cNvSpPr txBox="1">
            <a:spLocks noGrp="1"/>
          </p:cNvSpPr>
          <p:nvPr>
            <p:ph type="title"/>
          </p:nvPr>
        </p:nvSpPr>
        <p:spPr>
          <a:xfrm>
            <a:off x="865430" y="1854192"/>
            <a:ext cx="3819600" cy="1574800"/>
          </a:xfrm>
          <a:prstGeom prst="rect">
            <a:avLst/>
          </a:prstGeom>
          <a:noFill/>
          <a:ln>
            <a:noFill/>
          </a:ln>
        </p:spPr>
        <p:txBody>
          <a:bodyPr spcFirstLastPara="1" wrap="square" lIns="68575" tIns="34275" rIns="68575" bIns="34275" anchor="b" anchorCtr="0">
            <a:noAutofit/>
          </a:bodyPr>
          <a:lstStyle>
            <a:lvl1pPr lvl="0" algn="l" rtl="0">
              <a:spcBef>
                <a:spcPts val="0"/>
              </a:spcBef>
              <a:spcAft>
                <a:spcPts val="0"/>
              </a:spcAft>
              <a:buClr>
                <a:schemeClr val="lt2"/>
              </a:buClr>
              <a:buSzPts val="2700"/>
              <a:buFont typeface="Century Gothic"/>
              <a:buNone/>
              <a:defRPr sz="2700" b="0"/>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14" name="Google Shape;114;p22"/>
          <p:cNvSpPr>
            <a:spLocks noGrp="1"/>
          </p:cNvSpPr>
          <p:nvPr>
            <p:ph type="pic" idx="2"/>
          </p:nvPr>
        </p:nvSpPr>
        <p:spPr>
          <a:xfrm>
            <a:off x="5212160" y="1143000"/>
            <a:ext cx="2400300" cy="4572000"/>
          </a:xfrm>
          <a:prstGeom prst="roundRect">
            <a:avLst>
              <a:gd name="adj" fmla="val 1858"/>
            </a:avLst>
          </a:prstGeom>
          <a:noFill/>
          <a:ln>
            <a:noFill/>
          </a:ln>
          <a:effectLst>
            <a:outerShdw blurRad="50800" dist="50800" dir="5400000" algn="tl" rotWithShape="0">
              <a:srgbClr val="000000">
                <a:alpha val="42750"/>
              </a:srgbClr>
            </a:outerShdw>
          </a:effectLst>
        </p:spPr>
        <p:txBody>
          <a:bodyPr spcFirstLastPara="1" wrap="square" lIns="68575" tIns="34275" rIns="68575" bIns="34275" anchor="t" anchorCtr="0">
            <a:noAutofit/>
          </a:bodyPr>
          <a:lstStyle>
            <a:lvl1pPr marR="0" lvl="0" algn="ctr" rtl="0">
              <a:spcBef>
                <a:spcPts val="800"/>
              </a:spcBef>
              <a:spcAft>
                <a:spcPts val="0"/>
              </a:spcAft>
              <a:buClr>
                <a:srgbClr val="86D1D8"/>
              </a:buClr>
              <a:buSzPts val="1000"/>
              <a:buFont typeface="Noto Sans Symbols"/>
              <a:buNone/>
              <a:defRPr sz="1200" b="0" i="0" u="none" strike="noStrike" cap="none">
                <a:solidFill>
                  <a:schemeClr val="lt1"/>
                </a:solidFill>
                <a:latin typeface="Century Gothic"/>
                <a:ea typeface="Century Gothic"/>
                <a:cs typeface="Century Gothic"/>
                <a:sym typeface="Century Gothic"/>
              </a:defRPr>
            </a:lvl1pPr>
            <a:lvl2pPr marR="0" lvl="1" algn="l" rtl="0">
              <a:spcBef>
                <a:spcPts val="800"/>
              </a:spcBef>
              <a:spcAft>
                <a:spcPts val="0"/>
              </a:spcAft>
              <a:buClr>
                <a:srgbClr val="86D1D8"/>
              </a:buClr>
              <a:buSzPts val="1000"/>
              <a:buFont typeface="Noto Sans Symbols"/>
              <a:buNone/>
              <a:defRPr sz="1200" b="0" i="0" u="none" strike="noStrike" cap="none">
                <a:solidFill>
                  <a:schemeClr val="lt1"/>
                </a:solidFill>
                <a:latin typeface="Century Gothic"/>
                <a:ea typeface="Century Gothic"/>
                <a:cs typeface="Century Gothic"/>
                <a:sym typeface="Century Gothic"/>
              </a:defRPr>
            </a:lvl2pPr>
            <a:lvl3pPr marR="0" lvl="2" algn="l" rtl="0">
              <a:spcBef>
                <a:spcPts val="800"/>
              </a:spcBef>
              <a:spcAft>
                <a:spcPts val="0"/>
              </a:spcAft>
              <a:buClr>
                <a:srgbClr val="86D1D8"/>
              </a:buClr>
              <a:buSzPts val="1000"/>
              <a:buFont typeface="Noto Sans Symbols"/>
              <a:buNone/>
              <a:defRPr sz="1200" b="0" i="0" u="none" strike="noStrike" cap="none">
                <a:solidFill>
                  <a:schemeClr val="lt1"/>
                </a:solidFill>
                <a:latin typeface="Century Gothic"/>
                <a:ea typeface="Century Gothic"/>
                <a:cs typeface="Century Gothic"/>
                <a:sym typeface="Century Gothic"/>
              </a:defRPr>
            </a:lvl3pPr>
            <a:lvl4pPr marR="0" lvl="3" algn="l" rtl="0">
              <a:spcBef>
                <a:spcPts val="800"/>
              </a:spcBef>
              <a:spcAft>
                <a:spcPts val="0"/>
              </a:spcAft>
              <a:buClr>
                <a:srgbClr val="86D1D8"/>
              </a:buClr>
              <a:buSzPts val="1000"/>
              <a:buFont typeface="Noto Sans Symbols"/>
              <a:buNone/>
              <a:defRPr sz="1200" b="0" i="0" u="none" strike="noStrike" cap="none">
                <a:solidFill>
                  <a:schemeClr val="lt1"/>
                </a:solidFill>
                <a:latin typeface="Century Gothic"/>
                <a:ea typeface="Century Gothic"/>
                <a:cs typeface="Century Gothic"/>
                <a:sym typeface="Century Gothic"/>
              </a:defRPr>
            </a:lvl4pPr>
            <a:lvl5pPr marR="0" lvl="4" algn="l" rtl="0">
              <a:spcBef>
                <a:spcPts val="800"/>
              </a:spcBef>
              <a:spcAft>
                <a:spcPts val="0"/>
              </a:spcAft>
              <a:buClr>
                <a:srgbClr val="86D1D8"/>
              </a:buClr>
              <a:buSzPts val="1000"/>
              <a:buFont typeface="Noto Sans Symbols"/>
              <a:buNone/>
              <a:defRPr sz="1200" b="0" i="0" u="none" strike="noStrike" cap="none">
                <a:solidFill>
                  <a:schemeClr val="lt1"/>
                </a:solidFill>
                <a:latin typeface="Century Gothic"/>
                <a:ea typeface="Century Gothic"/>
                <a:cs typeface="Century Gothic"/>
                <a:sym typeface="Century Gothic"/>
              </a:defRPr>
            </a:lvl5pPr>
            <a:lvl6pPr marR="0" lvl="5" algn="l" rtl="0">
              <a:spcBef>
                <a:spcPts val="800"/>
              </a:spcBef>
              <a:spcAft>
                <a:spcPts val="0"/>
              </a:spcAft>
              <a:buClr>
                <a:srgbClr val="86D1D8"/>
              </a:buClr>
              <a:buSzPts val="1000"/>
              <a:buFont typeface="Noto Sans Symbols"/>
              <a:buNone/>
              <a:defRPr sz="1200" b="0" i="0" u="none" strike="noStrike" cap="none">
                <a:solidFill>
                  <a:schemeClr val="lt1"/>
                </a:solidFill>
                <a:latin typeface="Century Gothic"/>
                <a:ea typeface="Century Gothic"/>
                <a:cs typeface="Century Gothic"/>
                <a:sym typeface="Century Gothic"/>
              </a:defRPr>
            </a:lvl6pPr>
            <a:lvl7pPr marR="0" lvl="6" algn="l" rtl="0">
              <a:spcBef>
                <a:spcPts val="800"/>
              </a:spcBef>
              <a:spcAft>
                <a:spcPts val="0"/>
              </a:spcAft>
              <a:buClr>
                <a:srgbClr val="86D1D8"/>
              </a:buClr>
              <a:buSzPts val="1000"/>
              <a:buFont typeface="Noto Sans Symbols"/>
              <a:buNone/>
              <a:defRPr sz="1200" b="0" i="0" u="none" strike="noStrike" cap="none">
                <a:solidFill>
                  <a:schemeClr val="lt1"/>
                </a:solidFill>
                <a:latin typeface="Century Gothic"/>
                <a:ea typeface="Century Gothic"/>
                <a:cs typeface="Century Gothic"/>
                <a:sym typeface="Century Gothic"/>
              </a:defRPr>
            </a:lvl7pPr>
            <a:lvl8pPr marR="0" lvl="7" algn="l" rtl="0">
              <a:spcBef>
                <a:spcPts val="800"/>
              </a:spcBef>
              <a:spcAft>
                <a:spcPts val="0"/>
              </a:spcAft>
              <a:buClr>
                <a:srgbClr val="86D1D8"/>
              </a:buClr>
              <a:buSzPts val="1000"/>
              <a:buFont typeface="Noto Sans Symbols"/>
              <a:buNone/>
              <a:defRPr sz="1200" b="0" i="0" u="none" strike="noStrike" cap="none">
                <a:solidFill>
                  <a:schemeClr val="lt1"/>
                </a:solidFill>
                <a:latin typeface="Century Gothic"/>
                <a:ea typeface="Century Gothic"/>
                <a:cs typeface="Century Gothic"/>
                <a:sym typeface="Century Gothic"/>
              </a:defRPr>
            </a:lvl8pPr>
            <a:lvl9pPr marR="0" lvl="8" algn="l" rtl="0">
              <a:spcBef>
                <a:spcPts val="800"/>
              </a:spcBef>
              <a:spcAft>
                <a:spcPts val="0"/>
              </a:spcAft>
              <a:buClr>
                <a:srgbClr val="86D1D8"/>
              </a:buClr>
              <a:buSzPts val="1000"/>
              <a:buFont typeface="Noto Sans Symbols"/>
              <a:buNone/>
              <a:defRPr sz="1200" b="0" i="0" u="none" strike="noStrike" cap="none">
                <a:solidFill>
                  <a:schemeClr val="lt1"/>
                </a:solidFill>
                <a:latin typeface="Century Gothic"/>
                <a:ea typeface="Century Gothic"/>
                <a:cs typeface="Century Gothic"/>
                <a:sym typeface="Century Gothic"/>
              </a:defRPr>
            </a:lvl9pPr>
          </a:lstStyle>
          <a:p>
            <a:endParaRPr/>
          </a:p>
        </p:txBody>
      </p:sp>
      <p:sp>
        <p:nvSpPr>
          <p:cNvPr id="115" name="Google Shape;115;p22"/>
          <p:cNvSpPr txBox="1">
            <a:spLocks noGrp="1"/>
          </p:cNvSpPr>
          <p:nvPr>
            <p:ph type="body" idx="1"/>
          </p:nvPr>
        </p:nvSpPr>
        <p:spPr>
          <a:xfrm>
            <a:off x="866216" y="3657600"/>
            <a:ext cx="3813600" cy="1371600"/>
          </a:xfrm>
          <a:prstGeom prst="rect">
            <a:avLst/>
          </a:prstGeom>
          <a:noFill/>
          <a:ln>
            <a:noFill/>
          </a:ln>
        </p:spPr>
        <p:txBody>
          <a:bodyPr spcFirstLastPara="1" wrap="square" lIns="68575" tIns="34275" rIns="68575" bIns="34275" anchor="t" anchorCtr="0">
            <a:noAutofit/>
          </a:bodyPr>
          <a:lstStyle>
            <a:lvl1pPr marL="457200" lvl="0" indent="-228600" algn="l" rtl="0">
              <a:spcBef>
                <a:spcPts val="800"/>
              </a:spcBef>
              <a:spcAft>
                <a:spcPts val="0"/>
              </a:spcAft>
              <a:buSzPts val="800"/>
              <a:buNone/>
              <a:defRPr sz="1100"/>
            </a:lvl1pPr>
            <a:lvl2pPr marL="914400" lvl="1" indent="-228600" algn="l" rtl="0">
              <a:spcBef>
                <a:spcPts val="800"/>
              </a:spcBef>
              <a:spcAft>
                <a:spcPts val="0"/>
              </a:spcAft>
              <a:buSzPts val="700"/>
              <a:buNone/>
              <a:defRPr sz="900"/>
            </a:lvl2pPr>
            <a:lvl3pPr marL="1371600" lvl="2" indent="-228600" algn="l" rtl="0">
              <a:spcBef>
                <a:spcPts val="800"/>
              </a:spcBef>
              <a:spcAft>
                <a:spcPts val="0"/>
              </a:spcAft>
              <a:buSzPts val="600"/>
              <a:buNone/>
              <a:defRPr sz="800"/>
            </a:lvl3pPr>
            <a:lvl4pPr marL="1828800" lvl="3" indent="-228600" algn="l" rtl="0">
              <a:spcBef>
                <a:spcPts val="800"/>
              </a:spcBef>
              <a:spcAft>
                <a:spcPts val="0"/>
              </a:spcAft>
              <a:buSzPts val="500"/>
              <a:buNone/>
              <a:defRPr sz="700"/>
            </a:lvl4pPr>
            <a:lvl5pPr marL="2286000" lvl="4" indent="-228600" algn="l" rtl="0">
              <a:spcBef>
                <a:spcPts val="800"/>
              </a:spcBef>
              <a:spcAft>
                <a:spcPts val="0"/>
              </a:spcAft>
              <a:buSzPts val="500"/>
              <a:buNone/>
              <a:defRPr sz="700"/>
            </a:lvl5pPr>
            <a:lvl6pPr marL="2743200" lvl="5" indent="-228600" algn="l" rtl="0">
              <a:spcBef>
                <a:spcPts val="800"/>
              </a:spcBef>
              <a:spcAft>
                <a:spcPts val="0"/>
              </a:spcAft>
              <a:buSzPts val="500"/>
              <a:buNone/>
              <a:defRPr sz="700"/>
            </a:lvl6pPr>
            <a:lvl7pPr marL="3200400" lvl="6" indent="-228600" algn="l" rtl="0">
              <a:spcBef>
                <a:spcPts val="800"/>
              </a:spcBef>
              <a:spcAft>
                <a:spcPts val="0"/>
              </a:spcAft>
              <a:buSzPts val="500"/>
              <a:buNone/>
              <a:defRPr sz="700"/>
            </a:lvl7pPr>
            <a:lvl8pPr marL="3657600" lvl="7" indent="-228600" algn="l" rtl="0">
              <a:spcBef>
                <a:spcPts val="800"/>
              </a:spcBef>
              <a:spcAft>
                <a:spcPts val="0"/>
              </a:spcAft>
              <a:buSzPts val="500"/>
              <a:buNone/>
              <a:defRPr sz="700"/>
            </a:lvl8pPr>
            <a:lvl9pPr marL="4114800" lvl="8" indent="-228600" algn="l" rtl="0">
              <a:spcBef>
                <a:spcPts val="800"/>
              </a:spcBef>
              <a:spcAft>
                <a:spcPts val="0"/>
              </a:spcAft>
              <a:buSzPts val="500"/>
              <a:buNone/>
              <a:defRPr sz="700"/>
            </a:lvl9pPr>
          </a:lstStyle>
          <a:p>
            <a:endParaRPr/>
          </a:p>
        </p:txBody>
      </p:sp>
      <p:sp>
        <p:nvSpPr>
          <p:cNvPr id="116" name="Google Shape;116;p22"/>
          <p:cNvSpPr txBox="1">
            <a:spLocks noGrp="1"/>
          </p:cNvSpPr>
          <p:nvPr>
            <p:ph type="dt" idx="10"/>
          </p:nvPr>
        </p:nvSpPr>
        <p:spPr>
          <a:xfrm rot="5400000">
            <a:off x="7493004" y="1828701"/>
            <a:ext cx="990400" cy="228600"/>
          </a:xfrm>
          <a:prstGeom prst="rect">
            <a:avLst/>
          </a:prstGeom>
          <a:noFill/>
          <a:ln>
            <a:noFill/>
          </a:ln>
        </p:spPr>
        <p:txBody>
          <a:bodyPr spcFirstLastPara="1" wrap="square" lIns="68575" tIns="34275" rIns="68575" bIns="34275" anchor="t"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fld id="{1AC1FDB3-6F7F-44B0-B5DA-F3A7CC74C730}" type="datetime1">
              <a:rPr lang="en-US" smtClean="0">
                <a:solidFill>
                  <a:srgbClr val="FFFFFF"/>
                </a:solidFill>
              </a:rPr>
              <a:t>2/7/2020</a:t>
            </a:fld>
            <a:endParaRPr>
              <a:solidFill>
                <a:srgbClr val="FFFFFF"/>
              </a:solidFill>
            </a:endParaRPr>
          </a:p>
        </p:txBody>
      </p:sp>
      <p:sp>
        <p:nvSpPr>
          <p:cNvPr id="117" name="Google Shape;117;p22"/>
          <p:cNvSpPr txBox="1">
            <a:spLocks noGrp="1"/>
          </p:cNvSpPr>
          <p:nvPr>
            <p:ph type="ftr" idx="11"/>
          </p:nvPr>
        </p:nvSpPr>
        <p:spPr>
          <a:xfrm rot="5400000">
            <a:off x="6231303" y="3263300"/>
            <a:ext cx="3859600" cy="228600"/>
          </a:xfrm>
          <a:prstGeom prst="rect">
            <a:avLst/>
          </a:prstGeom>
          <a:noFill/>
          <a:ln>
            <a:noFill/>
          </a:ln>
        </p:spPr>
        <p:txBody>
          <a:bodyPr spcFirstLastPara="1" wrap="square" lIns="68575" tIns="34275" rIns="68575" bIns="34275" anchor="b"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solidFill>
                <a:srgbClr val="FFFFFF"/>
              </a:solidFill>
            </a:endParaRPr>
          </a:p>
        </p:txBody>
      </p:sp>
      <p:sp>
        <p:nvSpPr>
          <p:cNvPr id="118" name="Google Shape;118;p22"/>
          <p:cNvSpPr txBox="1">
            <a:spLocks noGrp="1"/>
          </p:cNvSpPr>
          <p:nvPr>
            <p:ph type="sldNum" idx="12"/>
          </p:nvPr>
        </p:nvSpPr>
        <p:spPr>
          <a:xfrm>
            <a:off x="7764405" y="295729"/>
            <a:ext cx="628500" cy="767600"/>
          </a:xfrm>
          <a:prstGeom prst="rect">
            <a:avLst/>
          </a:prstGeom>
          <a:noFill/>
          <a:ln>
            <a:noFill/>
          </a:ln>
        </p:spPr>
        <p:txBody>
          <a:bodyPr spcFirstLastPara="1" wrap="square" lIns="68575" tIns="34275" rIns="68575" bIns="34275" anchor="b" anchorCtr="0">
            <a:noAutofit/>
          </a:bodyPr>
          <a:lstStyle>
            <a:lvl1pPr marL="0" lvl="0" indent="0" algn="ctr" rtl="0">
              <a:spcBef>
                <a:spcPts val="0"/>
              </a:spcBef>
              <a:buNone/>
              <a:defRPr/>
            </a:lvl1pPr>
            <a:lvl2pPr marL="0" lvl="1" indent="0" algn="ctr" rtl="0">
              <a:spcBef>
                <a:spcPts val="0"/>
              </a:spcBef>
              <a:buNone/>
              <a:defRPr/>
            </a:lvl2pPr>
            <a:lvl3pPr marL="0" lvl="2" indent="0" algn="ctr" rtl="0">
              <a:spcBef>
                <a:spcPts val="0"/>
              </a:spcBef>
              <a:buNone/>
              <a:defRPr/>
            </a:lvl3pPr>
            <a:lvl4pPr marL="0" lvl="3" indent="0" algn="ctr" rtl="0">
              <a:spcBef>
                <a:spcPts val="0"/>
              </a:spcBef>
              <a:buNone/>
              <a:defRPr/>
            </a:lvl4pPr>
            <a:lvl5pPr marL="0" lvl="4" indent="0" algn="ctr" rtl="0">
              <a:spcBef>
                <a:spcPts val="0"/>
              </a:spcBef>
              <a:buNone/>
              <a:defRPr/>
            </a:lvl5pPr>
            <a:lvl6pPr marL="0" lvl="5" indent="0" algn="ctr" rtl="0">
              <a:spcBef>
                <a:spcPts val="0"/>
              </a:spcBef>
              <a:buNone/>
              <a:defRPr/>
            </a:lvl6pPr>
            <a:lvl7pPr marL="0" lvl="6" indent="0" algn="ctr" rtl="0">
              <a:spcBef>
                <a:spcPts val="0"/>
              </a:spcBef>
              <a:buNone/>
              <a:defRPr/>
            </a:lvl7pPr>
            <a:lvl8pPr marL="0" lvl="7" indent="0" algn="ctr" rtl="0">
              <a:spcBef>
                <a:spcPts val="0"/>
              </a:spcBef>
              <a:buNone/>
              <a:defRPr/>
            </a:lvl8pPr>
            <a:lvl9pPr marL="0" lvl="8" indent="0" algn="ctr" rtl="0">
              <a:spcBef>
                <a:spcPts val="0"/>
              </a:spcBef>
              <a:buNone/>
              <a:defRPr/>
            </a:lvl9pPr>
          </a:lstStyle>
          <a:p>
            <a:fld id="{00000000-1234-1234-1234-123412341234}" type="slidenum">
              <a:rPr lang="en">
                <a:solidFill>
                  <a:srgbClr val="FFFFFF"/>
                </a:solidFill>
              </a:rPr>
              <a:pPr/>
              <a:t>‹#›</a:t>
            </a:fld>
            <a:endParaRPr>
              <a:solidFill>
                <a:srgbClr val="FFFFFF"/>
              </a:solidFill>
            </a:endParaRPr>
          </a:p>
        </p:txBody>
      </p:sp>
    </p:spTree>
    <p:extLst>
      <p:ext uri="{BB962C8B-B14F-4D97-AF65-F5344CB8AC3E}">
        <p14:creationId xmlns:p14="http://schemas.microsoft.com/office/powerpoint/2010/main" val="30081840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Panoramic Picture with Caption">
  <p:cSld name="Panoramic Picture with Caption">
    <p:spTree>
      <p:nvGrpSpPr>
        <p:cNvPr id="1" name="Shape 119"/>
        <p:cNvGrpSpPr/>
        <p:nvPr/>
      </p:nvGrpSpPr>
      <p:grpSpPr>
        <a:xfrm>
          <a:off x="0" y="0"/>
          <a:ext cx="0" cy="0"/>
          <a:chOff x="0" y="0"/>
          <a:chExt cx="0" cy="0"/>
        </a:xfrm>
      </p:grpSpPr>
      <p:sp>
        <p:nvSpPr>
          <p:cNvPr id="120" name="Google Shape;120;p23"/>
          <p:cNvSpPr txBox="1">
            <a:spLocks noGrp="1"/>
          </p:cNvSpPr>
          <p:nvPr>
            <p:ph type="title"/>
          </p:nvPr>
        </p:nvSpPr>
        <p:spPr>
          <a:xfrm>
            <a:off x="866217" y="4800587"/>
            <a:ext cx="6619200" cy="566800"/>
          </a:xfrm>
          <a:prstGeom prst="rect">
            <a:avLst/>
          </a:prstGeom>
          <a:noFill/>
          <a:ln>
            <a:noFill/>
          </a:ln>
        </p:spPr>
        <p:txBody>
          <a:bodyPr spcFirstLastPara="1" wrap="square" lIns="68575" tIns="34275" rIns="68575" bIns="34275" anchor="b" anchorCtr="0">
            <a:noAutofit/>
          </a:bodyPr>
          <a:lstStyle>
            <a:lvl1pPr lvl="0" algn="l" rtl="0">
              <a:spcBef>
                <a:spcPts val="0"/>
              </a:spcBef>
              <a:spcAft>
                <a:spcPts val="0"/>
              </a:spcAft>
              <a:buClr>
                <a:schemeClr val="lt2"/>
              </a:buClr>
              <a:buSzPts val="1800"/>
              <a:buFont typeface="Century Gothic"/>
              <a:buNone/>
              <a:defRPr sz="1800" b="0"/>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21" name="Google Shape;121;p23"/>
          <p:cNvSpPr>
            <a:spLocks noGrp="1"/>
          </p:cNvSpPr>
          <p:nvPr>
            <p:ph type="pic" idx="2"/>
          </p:nvPr>
        </p:nvSpPr>
        <p:spPr>
          <a:xfrm>
            <a:off x="866216" y="685800"/>
            <a:ext cx="6619200" cy="3640800"/>
          </a:xfrm>
          <a:prstGeom prst="roundRect">
            <a:avLst>
              <a:gd name="adj" fmla="val 1858"/>
            </a:avLst>
          </a:prstGeom>
          <a:noFill/>
          <a:ln>
            <a:noFill/>
          </a:ln>
          <a:effectLst>
            <a:outerShdw blurRad="50800" dist="50800" dir="5400000" algn="tl" rotWithShape="0">
              <a:srgbClr val="000000">
                <a:alpha val="42750"/>
              </a:srgbClr>
            </a:outerShdw>
          </a:effectLst>
        </p:spPr>
        <p:txBody>
          <a:bodyPr spcFirstLastPara="1" wrap="square" lIns="68575" tIns="34275" rIns="68575" bIns="34275" anchor="t" anchorCtr="0">
            <a:noAutofit/>
          </a:bodyPr>
          <a:lstStyle>
            <a:lvl1pPr marR="0" lvl="0" algn="ctr" rtl="0">
              <a:spcBef>
                <a:spcPts val="800"/>
              </a:spcBef>
              <a:spcAft>
                <a:spcPts val="0"/>
              </a:spcAft>
              <a:buClr>
                <a:srgbClr val="86D1D8"/>
              </a:buClr>
              <a:buSzPts val="1000"/>
              <a:buFont typeface="Noto Sans Symbols"/>
              <a:buNone/>
              <a:defRPr sz="1200" b="0" i="0" u="none" strike="noStrike" cap="none">
                <a:solidFill>
                  <a:schemeClr val="lt1"/>
                </a:solidFill>
                <a:latin typeface="Century Gothic"/>
                <a:ea typeface="Century Gothic"/>
                <a:cs typeface="Century Gothic"/>
                <a:sym typeface="Century Gothic"/>
              </a:defRPr>
            </a:lvl1pPr>
            <a:lvl2pPr marR="0" lvl="1" algn="l" rtl="0">
              <a:spcBef>
                <a:spcPts val="800"/>
              </a:spcBef>
              <a:spcAft>
                <a:spcPts val="0"/>
              </a:spcAft>
              <a:buClr>
                <a:srgbClr val="86D1D8"/>
              </a:buClr>
              <a:buSzPts val="1000"/>
              <a:buFont typeface="Noto Sans Symbols"/>
              <a:buNone/>
              <a:defRPr sz="1200" b="0" i="0" u="none" strike="noStrike" cap="none">
                <a:solidFill>
                  <a:schemeClr val="lt1"/>
                </a:solidFill>
                <a:latin typeface="Century Gothic"/>
                <a:ea typeface="Century Gothic"/>
                <a:cs typeface="Century Gothic"/>
                <a:sym typeface="Century Gothic"/>
              </a:defRPr>
            </a:lvl2pPr>
            <a:lvl3pPr marR="0" lvl="2" algn="l" rtl="0">
              <a:spcBef>
                <a:spcPts val="800"/>
              </a:spcBef>
              <a:spcAft>
                <a:spcPts val="0"/>
              </a:spcAft>
              <a:buClr>
                <a:srgbClr val="86D1D8"/>
              </a:buClr>
              <a:buSzPts val="1000"/>
              <a:buFont typeface="Noto Sans Symbols"/>
              <a:buNone/>
              <a:defRPr sz="1200" b="0" i="0" u="none" strike="noStrike" cap="none">
                <a:solidFill>
                  <a:schemeClr val="lt1"/>
                </a:solidFill>
                <a:latin typeface="Century Gothic"/>
                <a:ea typeface="Century Gothic"/>
                <a:cs typeface="Century Gothic"/>
                <a:sym typeface="Century Gothic"/>
              </a:defRPr>
            </a:lvl3pPr>
            <a:lvl4pPr marR="0" lvl="3" algn="l" rtl="0">
              <a:spcBef>
                <a:spcPts val="800"/>
              </a:spcBef>
              <a:spcAft>
                <a:spcPts val="0"/>
              </a:spcAft>
              <a:buClr>
                <a:srgbClr val="86D1D8"/>
              </a:buClr>
              <a:buSzPts val="1000"/>
              <a:buFont typeface="Noto Sans Symbols"/>
              <a:buNone/>
              <a:defRPr sz="1200" b="0" i="0" u="none" strike="noStrike" cap="none">
                <a:solidFill>
                  <a:schemeClr val="lt1"/>
                </a:solidFill>
                <a:latin typeface="Century Gothic"/>
                <a:ea typeface="Century Gothic"/>
                <a:cs typeface="Century Gothic"/>
                <a:sym typeface="Century Gothic"/>
              </a:defRPr>
            </a:lvl4pPr>
            <a:lvl5pPr marR="0" lvl="4" algn="l" rtl="0">
              <a:spcBef>
                <a:spcPts val="800"/>
              </a:spcBef>
              <a:spcAft>
                <a:spcPts val="0"/>
              </a:spcAft>
              <a:buClr>
                <a:srgbClr val="86D1D8"/>
              </a:buClr>
              <a:buSzPts val="1000"/>
              <a:buFont typeface="Noto Sans Symbols"/>
              <a:buNone/>
              <a:defRPr sz="1200" b="0" i="0" u="none" strike="noStrike" cap="none">
                <a:solidFill>
                  <a:schemeClr val="lt1"/>
                </a:solidFill>
                <a:latin typeface="Century Gothic"/>
                <a:ea typeface="Century Gothic"/>
                <a:cs typeface="Century Gothic"/>
                <a:sym typeface="Century Gothic"/>
              </a:defRPr>
            </a:lvl5pPr>
            <a:lvl6pPr marR="0" lvl="5" algn="l" rtl="0">
              <a:spcBef>
                <a:spcPts val="800"/>
              </a:spcBef>
              <a:spcAft>
                <a:spcPts val="0"/>
              </a:spcAft>
              <a:buClr>
                <a:srgbClr val="86D1D8"/>
              </a:buClr>
              <a:buSzPts val="1000"/>
              <a:buFont typeface="Noto Sans Symbols"/>
              <a:buNone/>
              <a:defRPr sz="1200" b="0" i="0" u="none" strike="noStrike" cap="none">
                <a:solidFill>
                  <a:schemeClr val="lt1"/>
                </a:solidFill>
                <a:latin typeface="Century Gothic"/>
                <a:ea typeface="Century Gothic"/>
                <a:cs typeface="Century Gothic"/>
                <a:sym typeface="Century Gothic"/>
              </a:defRPr>
            </a:lvl6pPr>
            <a:lvl7pPr marR="0" lvl="6" algn="l" rtl="0">
              <a:spcBef>
                <a:spcPts val="800"/>
              </a:spcBef>
              <a:spcAft>
                <a:spcPts val="0"/>
              </a:spcAft>
              <a:buClr>
                <a:srgbClr val="86D1D8"/>
              </a:buClr>
              <a:buSzPts val="1000"/>
              <a:buFont typeface="Noto Sans Symbols"/>
              <a:buNone/>
              <a:defRPr sz="1200" b="0" i="0" u="none" strike="noStrike" cap="none">
                <a:solidFill>
                  <a:schemeClr val="lt1"/>
                </a:solidFill>
                <a:latin typeface="Century Gothic"/>
                <a:ea typeface="Century Gothic"/>
                <a:cs typeface="Century Gothic"/>
                <a:sym typeface="Century Gothic"/>
              </a:defRPr>
            </a:lvl7pPr>
            <a:lvl8pPr marR="0" lvl="7" algn="l" rtl="0">
              <a:spcBef>
                <a:spcPts val="800"/>
              </a:spcBef>
              <a:spcAft>
                <a:spcPts val="0"/>
              </a:spcAft>
              <a:buClr>
                <a:srgbClr val="86D1D8"/>
              </a:buClr>
              <a:buSzPts val="1000"/>
              <a:buFont typeface="Noto Sans Symbols"/>
              <a:buNone/>
              <a:defRPr sz="1200" b="0" i="0" u="none" strike="noStrike" cap="none">
                <a:solidFill>
                  <a:schemeClr val="lt1"/>
                </a:solidFill>
                <a:latin typeface="Century Gothic"/>
                <a:ea typeface="Century Gothic"/>
                <a:cs typeface="Century Gothic"/>
                <a:sym typeface="Century Gothic"/>
              </a:defRPr>
            </a:lvl8pPr>
            <a:lvl9pPr marR="0" lvl="8" algn="l" rtl="0">
              <a:spcBef>
                <a:spcPts val="800"/>
              </a:spcBef>
              <a:spcAft>
                <a:spcPts val="0"/>
              </a:spcAft>
              <a:buClr>
                <a:srgbClr val="86D1D8"/>
              </a:buClr>
              <a:buSzPts val="1000"/>
              <a:buFont typeface="Noto Sans Symbols"/>
              <a:buNone/>
              <a:defRPr sz="1200" b="0" i="0" u="none" strike="noStrike" cap="none">
                <a:solidFill>
                  <a:schemeClr val="lt1"/>
                </a:solidFill>
                <a:latin typeface="Century Gothic"/>
                <a:ea typeface="Century Gothic"/>
                <a:cs typeface="Century Gothic"/>
                <a:sym typeface="Century Gothic"/>
              </a:defRPr>
            </a:lvl9pPr>
          </a:lstStyle>
          <a:p>
            <a:endParaRPr/>
          </a:p>
        </p:txBody>
      </p:sp>
      <p:sp>
        <p:nvSpPr>
          <p:cNvPr id="122" name="Google Shape;122;p23"/>
          <p:cNvSpPr txBox="1">
            <a:spLocks noGrp="1"/>
          </p:cNvSpPr>
          <p:nvPr>
            <p:ph type="body" idx="1"/>
          </p:nvPr>
        </p:nvSpPr>
        <p:spPr>
          <a:xfrm>
            <a:off x="866217" y="5367325"/>
            <a:ext cx="6619200" cy="493600"/>
          </a:xfrm>
          <a:prstGeom prst="rect">
            <a:avLst/>
          </a:prstGeom>
          <a:noFill/>
          <a:ln>
            <a:noFill/>
          </a:ln>
        </p:spPr>
        <p:txBody>
          <a:bodyPr spcFirstLastPara="1" wrap="square" lIns="68575" tIns="34275" rIns="68575" bIns="34275" anchor="t" anchorCtr="0">
            <a:noAutofit/>
          </a:bodyPr>
          <a:lstStyle>
            <a:lvl1pPr marL="457200" lvl="0" indent="-228600" algn="l" rtl="0">
              <a:spcBef>
                <a:spcPts val="800"/>
              </a:spcBef>
              <a:spcAft>
                <a:spcPts val="0"/>
              </a:spcAft>
              <a:buSzPts val="700"/>
              <a:buNone/>
              <a:defRPr sz="900"/>
            </a:lvl1pPr>
            <a:lvl2pPr marL="914400" lvl="1" indent="-228600" algn="l" rtl="0">
              <a:spcBef>
                <a:spcPts val="800"/>
              </a:spcBef>
              <a:spcAft>
                <a:spcPts val="0"/>
              </a:spcAft>
              <a:buSzPts val="700"/>
              <a:buNone/>
              <a:defRPr sz="900"/>
            </a:lvl2pPr>
            <a:lvl3pPr marL="1371600" lvl="2" indent="-228600" algn="l" rtl="0">
              <a:spcBef>
                <a:spcPts val="800"/>
              </a:spcBef>
              <a:spcAft>
                <a:spcPts val="0"/>
              </a:spcAft>
              <a:buSzPts val="600"/>
              <a:buNone/>
              <a:defRPr sz="800"/>
            </a:lvl3pPr>
            <a:lvl4pPr marL="1828800" lvl="3" indent="-228600" algn="l" rtl="0">
              <a:spcBef>
                <a:spcPts val="800"/>
              </a:spcBef>
              <a:spcAft>
                <a:spcPts val="0"/>
              </a:spcAft>
              <a:buSzPts val="500"/>
              <a:buNone/>
              <a:defRPr sz="700"/>
            </a:lvl4pPr>
            <a:lvl5pPr marL="2286000" lvl="4" indent="-228600" algn="l" rtl="0">
              <a:spcBef>
                <a:spcPts val="800"/>
              </a:spcBef>
              <a:spcAft>
                <a:spcPts val="0"/>
              </a:spcAft>
              <a:buSzPts val="500"/>
              <a:buNone/>
              <a:defRPr sz="700"/>
            </a:lvl5pPr>
            <a:lvl6pPr marL="2743200" lvl="5" indent="-228600" algn="l" rtl="0">
              <a:spcBef>
                <a:spcPts val="800"/>
              </a:spcBef>
              <a:spcAft>
                <a:spcPts val="0"/>
              </a:spcAft>
              <a:buSzPts val="500"/>
              <a:buNone/>
              <a:defRPr sz="700"/>
            </a:lvl6pPr>
            <a:lvl7pPr marL="3200400" lvl="6" indent="-228600" algn="l" rtl="0">
              <a:spcBef>
                <a:spcPts val="800"/>
              </a:spcBef>
              <a:spcAft>
                <a:spcPts val="0"/>
              </a:spcAft>
              <a:buSzPts val="500"/>
              <a:buNone/>
              <a:defRPr sz="700"/>
            </a:lvl7pPr>
            <a:lvl8pPr marL="3657600" lvl="7" indent="-228600" algn="l" rtl="0">
              <a:spcBef>
                <a:spcPts val="800"/>
              </a:spcBef>
              <a:spcAft>
                <a:spcPts val="0"/>
              </a:spcAft>
              <a:buSzPts val="500"/>
              <a:buNone/>
              <a:defRPr sz="700"/>
            </a:lvl8pPr>
            <a:lvl9pPr marL="4114800" lvl="8" indent="-228600" algn="l" rtl="0">
              <a:spcBef>
                <a:spcPts val="800"/>
              </a:spcBef>
              <a:spcAft>
                <a:spcPts val="0"/>
              </a:spcAft>
              <a:buSzPts val="500"/>
              <a:buNone/>
              <a:defRPr sz="700"/>
            </a:lvl9pPr>
          </a:lstStyle>
          <a:p>
            <a:endParaRPr/>
          </a:p>
        </p:txBody>
      </p:sp>
      <p:sp>
        <p:nvSpPr>
          <p:cNvPr id="123" name="Google Shape;123;p23"/>
          <p:cNvSpPr txBox="1">
            <a:spLocks noGrp="1"/>
          </p:cNvSpPr>
          <p:nvPr>
            <p:ph type="dt" idx="10"/>
          </p:nvPr>
        </p:nvSpPr>
        <p:spPr>
          <a:xfrm rot="5400000">
            <a:off x="7493004" y="1828701"/>
            <a:ext cx="990400" cy="228600"/>
          </a:xfrm>
          <a:prstGeom prst="rect">
            <a:avLst/>
          </a:prstGeom>
          <a:noFill/>
          <a:ln>
            <a:noFill/>
          </a:ln>
        </p:spPr>
        <p:txBody>
          <a:bodyPr spcFirstLastPara="1" wrap="square" lIns="68575" tIns="34275" rIns="68575" bIns="34275" anchor="t"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fld id="{E5E01F48-E511-43AC-90FA-BEC544661E29}" type="datetime1">
              <a:rPr lang="en-US" smtClean="0">
                <a:solidFill>
                  <a:srgbClr val="FFFFFF"/>
                </a:solidFill>
              </a:rPr>
              <a:t>2/7/2020</a:t>
            </a:fld>
            <a:endParaRPr>
              <a:solidFill>
                <a:srgbClr val="FFFFFF"/>
              </a:solidFill>
            </a:endParaRPr>
          </a:p>
        </p:txBody>
      </p:sp>
      <p:sp>
        <p:nvSpPr>
          <p:cNvPr id="124" name="Google Shape;124;p23"/>
          <p:cNvSpPr txBox="1">
            <a:spLocks noGrp="1"/>
          </p:cNvSpPr>
          <p:nvPr>
            <p:ph type="ftr" idx="11"/>
          </p:nvPr>
        </p:nvSpPr>
        <p:spPr>
          <a:xfrm rot="5400000">
            <a:off x="6231303" y="3263300"/>
            <a:ext cx="3859600" cy="228600"/>
          </a:xfrm>
          <a:prstGeom prst="rect">
            <a:avLst/>
          </a:prstGeom>
          <a:noFill/>
          <a:ln>
            <a:noFill/>
          </a:ln>
        </p:spPr>
        <p:txBody>
          <a:bodyPr spcFirstLastPara="1" wrap="square" lIns="68575" tIns="34275" rIns="68575" bIns="34275" anchor="b"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solidFill>
                <a:srgbClr val="FFFFFF"/>
              </a:solidFill>
            </a:endParaRPr>
          </a:p>
        </p:txBody>
      </p:sp>
      <p:sp>
        <p:nvSpPr>
          <p:cNvPr id="125" name="Google Shape;125;p23"/>
          <p:cNvSpPr txBox="1">
            <a:spLocks noGrp="1"/>
          </p:cNvSpPr>
          <p:nvPr>
            <p:ph type="sldNum" idx="12"/>
          </p:nvPr>
        </p:nvSpPr>
        <p:spPr>
          <a:xfrm>
            <a:off x="7764405" y="295729"/>
            <a:ext cx="628500" cy="767600"/>
          </a:xfrm>
          <a:prstGeom prst="rect">
            <a:avLst/>
          </a:prstGeom>
          <a:noFill/>
          <a:ln>
            <a:noFill/>
          </a:ln>
        </p:spPr>
        <p:txBody>
          <a:bodyPr spcFirstLastPara="1" wrap="square" lIns="68575" tIns="34275" rIns="68575" bIns="34275" anchor="b" anchorCtr="0">
            <a:noAutofit/>
          </a:bodyPr>
          <a:lstStyle>
            <a:lvl1pPr marL="0" lvl="0" indent="0" algn="ctr" rtl="0">
              <a:spcBef>
                <a:spcPts val="0"/>
              </a:spcBef>
              <a:buNone/>
              <a:defRPr/>
            </a:lvl1pPr>
            <a:lvl2pPr marL="0" lvl="1" indent="0" algn="ctr" rtl="0">
              <a:spcBef>
                <a:spcPts val="0"/>
              </a:spcBef>
              <a:buNone/>
              <a:defRPr/>
            </a:lvl2pPr>
            <a:lvl3pPr marL="0" lvl="2" indent="0" algn="ctr" rtl="0">
              <a:spcBef>
                <a:spcPts val="0"/>
              </a:spcBef>
              <a:buNone/>
              <a:defRPr/>
            </a:lvl3pPr>
            <a:lvl4pPr marL="0" lvl="3" indent="0" algn="ctr" rtl="0">
              <a:spcBef>
                <a:spcPts val="0"/>
              </a:spcBef>
              <a:buNone/>
              <a:defRPr/>
            </a:lvl4pPr>
            <a:lvl5pPr marL="0" lvl="4" indent="0" algn="ctr" rtl="0">
              <a:spcBef>
                <a:spcPts val="0"/>
              </a:spcBef>
              <a:buNone/>
              <a:defRPr/>
            </a:lvl5pPr>
            <a:lvl6pPr marL="0" lvl="5" indent="0" algn="ctr" rtl="0">
              <a:spcBef>
                <a:spcPts val="0"/>
              </a:spcBef>
              <a:buNone/>
              <a:defRPr/>
            </a:lvl6pPr>
            <a:lvl7pPr marL="0" lvl="6" indent="0" algn="ctr" rtl="0">
              <a:spcBef>
                <a:spcPts val="0"/>
              </a:spcBef>
              <a:buNone/>
              <a:defRPr/>
            </a:lvl7pPr>
            <a:lvl8pPr marL="0" lvl="7" indent="0" algn="ctr" rtl="0">
              <a:spcBef>
                <a:spcPts val="0"/>
              </a:spcBef>
              <a:buNone/>
              <a:defRPr/>
            </a:lvl8pPr>
            <a:lvl9pPr marL="0" lvl="8" indent="0" algn="ctr" rtl="0">
              <a:spcBef>
                <a:spcPts val="0"/>
              </a:spcBef>
              <a:buNone/>
              <a:defRPr/>
            </a:lvl9pPr>
          </a:lstStyle>
          <a:p>
            <a:fld id="{00000000-1234-1234-1234-123412341234}" type="slidenum">
              <a:rPr lang="en">
                <a:solidFill>
                  <a:srgbClr val="FFFFFF"/>
                </a:solidFill>
              </a:rPr>
              <a:pPr/>
              <a:t>‹#›</a:t>
            </a:fld>
            <a:endParaRPr>
              <a:solidFill>
                <a:srgbClr val="FFFFFF"/>
              </a:solidFill>
            </a:endParaRPr>
          </a:p>
        </p:txBody>
      </p:sp>
    </p:spTree>
    <p:extLst>
      <p:ext uri="{BB962C8B-B14F-4D97-AF65-F5344CB8AC3E}">
        <p14:creationId xmlns:p14="http://schemas.microsoft.com/office/powerpoint/2010/main" val="25511234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Caption">
  <p:cSld name="Title and Caption">
    <p:spTree>
      <p:nvGrpSpPr>
        <p:cNvPr id="1" name="Shape 126"/>
        <p:cNvGrpSpPr/>
        <p:nvPr/>
      </p:nvGrpSpPr>
      <p:grpSpPr>
        <a:xfrm>
          <a:off x="0" y="0"/>
          <a:ext cx="0" cy="0"/>
          <a:chOff x="0" y="0"/>
          <a:chExt cx="0" cy="0"/>
        </a:xfrm>
      </p:grpSpPr>
      <p:sp>
        <p:nvSpPr>
          <p:cNvPr id="127" name="Google Shape;127;p24"/>
          <p:cNvSpPr txBox="1">
            <a:spLocks noGrp="1"/>
          </p:cNvSpPr>
          <p:nvPr>
            <p:ph type="title"/>
          </p:nvPr>
        </p:nvSpPr>
        <p:spPr>
          <a:xfrm>
            <a:off x="866216" y="1447800"/>
            <a:ext cx="6619200" cy="1981200"/>
          </a:xfrm>
          <a:prstGeom prst="rect">
            <a:avLst/>
          </a:prstGeom>
          <a:noFill/>
          <a:ln>
            <a:noFill/>
          </a:ln>
        </p:spPr>
        <p:txBody>
          <a:bodyPr spcFirstLastPara="1" wrap="square" lIns="68575" tIns="34275" rIns="68575" bIns="34275" anchor="t" anchorCtr="0">
            <a:noAutofit/>
          </a:bodyPr>
          <a:lstStyle>
            <a:lvl1pPr lvl="0" algn="l" rtl="0">
              <a:spcBef>
                <a:spcPts val="0"/>
              </a:spcBef>
              <a:spcAft>
                <a:spcPts val="0"/>
              </a:spcAft>
              <a:buClr>
                <a:schemeClr val="lt2"/>
              </a:buClr>
              <a:buSzPts val="3600"/>
              <a:buFont typeface="Century Gothic"/>
              <a:buNone/>
              <a:defRPr sz="3600"/>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28" name="Google Shape;128;p24"/>
          <p:cNvSpPr txBox="1">
            <a:spLocks noGrp="1"/>
          </p:cNvSpPr>
          <p:nvPr>
            <p:ph type="body" idx="1"/>
          </p:nvPr>
        </p:nvSpPr>
        <p:spPr>
          <a:xfrm>
            <a:off x="866216" y="3657600"/>
            <a:ext cx="6619200" cy="2362400"/>
          </a:xfrm>
          <a:prstGeom prst="rect">
            <a:avLst/>
          </a:prstGeom>
          <a:noFill/>
          <a:ln>
            <a:noFill/>
          </a:ln>
        </p:spPr>
        <p:txBody>
          <a:bodyPr spcFirstLastPara="1" wrap="square" lIns="68575" tIns="34275" rIns="68575" bIns="34275" anchor="ctr" anchorCtr="0">
            <a:noAutofit/>
          </a:bodyPr>
          <a:lstStyle>
            <a:lvl1pPr marL="457200" lvl="0" indent="-228600" algn="l" rtl="0">
              <a:spcBef>
                <a:spcPts val="800"/>
              </a:spcBef>
              <a:spcAft>
                <a:spcPts val="0"/>
              </a:spcAft>
              <a:buSzPts val="1100"/>
              <a:buNone/>
              <a:defRPr sz="1400"/>
            </a:lvl1pPr>
            <a:lvl2pPr marL="914400" lvl="1" indent="-228600" algn="l" rtl="0">
              <a:spcBef>
                <a:spcPts val="800"/>
              </a:spcBef>
              <a:spcAft>
                <a:spcPts val="0"/>
              </a:spcAft>
              <a:buSzPts val="700"/>
              <a:buNone/>
              <a:defRPr sz="900"/>
            </a:lvl2pPr>
            <a:lvl3pPr marL="1371600" lvl="2" indent="-228600" algn="l" rtl="0">
              <a:spcBef>
                <a:spcPts val="800"/>
              </a:spcBef>
              <a:spcAft>
                <a:spcPts val="0"/>
              </a:spcAft>
              <a:buSzPts val="600"/>
              <a:buNone/>
              <a:defRPr sz="800"/>
            </a:lvl3pPr>
            <a:lvl4pPr marL="1828800" lvl="3" indent="-228600" algn="l" rtl="0">
              <a:spcBef>
                <a:spcPts val="800"/>
              </a:spcBef>
              <a:spcAft>
                <a:spcPts val="0"/>
              </a:spcAft>
              <a:buSzPts val="500"/>
              <a:buNone/>
              <a:defRPr sz="700"/>
            </a:lvl4pPr>
            <a:lvl5pPr marL="2286000" lvl="4" indent="-228600" algn="l" rtl="0">
              <a:spcBef>
                <a:spcPts val="800"/>
              </a:spcBef>
              <a:spcAft>
                <a:spcPts val="0"/>
              </a:spcAft>
              <a:buSzPts val="500"/>
              <a:buNone/>
              <a:defRPr sz="700"/>
            </a:lvl5pPr>
            <a:lvl6pPr marL="2743200" lvl="5" indent="-228600" algn="l" rtl="0">
              <a:spcBef>
                <a:spcPts val="800"/>
              </a:spcBef>
              <a:spcAft>
                <a:spcPts val="0"/>
              </a:spcAft>
              <a:buSzPts val="500"/>
              <a:buNone/>
              <a:defRPr sz="700"/>
            </a:lvl6pPr>
            <a:lvl7pPr marL="3200400" lvl="6" indent="-228600" algn="l" rtl="0">
              <a:spcBef>
                <a:spcPts val="800"/>
              </a:spcBef>
              <a:spcAft>
                <a:spcPts val="0"/>
              </a:spcAft>
              <a:buSzPts val="500"/>
              <a:buNone/>
              <a:defRPr sz="700"/>
            </a:lvl7pPr>
            <a:lvl8pPr marL="3657600" lvl="7" indent="-228600" algn="l" rtl="0">
              <a:spcBef>
                <a:spcPts val="800"/>
              </a:spcBef>
              <a:spcAft>
                <a:spcPts val="0"/>
              </a:spcAft>
              <a:buSzPts val="500"/>
              <a:buNone/>
              <a:defRPr sz="700"/>
            </a:lvl8pPr>
            <a:lvl9pPr marL="4114800" lvl="8" indent="-228600" algn="l" rtl="0">
              <a:spcBef>
                <a:spcPts val="800"/>
              </a:spcBef>
              <a:spcAft>
                <a:spcPts val="0"/>
              </a:spcAft>
              <a:buSzPts val="500"/>
              <a:buNone/>
              <a:defRPr sz="700"/>
            </a:lvl9pPr>
          </a:lstStyle>
          <a:p>
            <a:endParaRPr/>
          </a:p>
        </p:txBody>
      </p:sp>
      <p:sp>
        <p:nvSpPr>
          <p:cNvPr id="129" name="Google Shape;129;p24"/>
          <p:cNvSpPr txBox="1">
            <a:spLocks noGrp="1"/>
          </p:cNvSpPr>
          <p:nvPr>
            <p:ph type="dt" idx="10"/>
          </p:nvPr>
        </p:nvSpPr>
        <p:spPr>
          <a:xfrm rot="5400000">
            <a:off x="7493004" y="1828701"/>
            <a:ext cx="990400" cy="228600"/>
          </a:xfrm>
          <a:prstGeom prst="rect">
            <a:avLst/>
          </a:prstGeom>
          <a:noFill/>
          <a:ln>
            <a:noFill/>
          </a:ln>
        </p:spPr>
        <p:txBody>
          <a:bodyPr spcFirstLastPara="1" wrap="square" lIns="68575" tIns="34275" rIns="68575" bIns="34275" anchor="t"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fld id="{0283416F-19AF-475D-96FB-5B6715607FAE}" type="datetime1">
              <a:rPr lang="en-US" smtClean="0">
                <a:solidFill>
                  <a:srgbClr val="FFFFFF"/>
                </a:solidFill>
              </a:rPr>
              <a:t>2/7/2020</a:t>
            </a:fld>
            <a:endParaRPr>
              <a:solidFill>
                <a:srgbClr val="FFFFFF"/>
              </a:solidFill>
            </a:endParaRPr>
          </a:p>
        </p:txBody>
      </p:sp>
      <p:sp>
        <p:nvSpPr>
          <p:cNvPr id="130" name="Google Shape;130;p24"/>
          <p:cNvSpPr txBox="1">
            <a:spLocks noGrp="1"/>
          </p:cNvSpPr>
          <p:nvPr>
            <p:ph type="ftr" idx="11"/>
          </p:nvPr>
        </p:nvSpPr>
        <p:spPr>
          <a:xfrm rot="5400000">
            <a:off x="6231303" y="3263300"/>
            <a:ext cx="3859600" cy="228600"/>
          </a:xfrm>
          <a:prstGeom prst="rect">
            <a:avLst/>
          </a:prstGeom>
          <a:noFill/>
          <a:ln>
            <a:noFill/>
          </a:ln>
        </p:spPr>
        <p:txBody>
          <a:bodyPr spcFirstLastPara="1" wrap="square" lIns="68575" tIns="34275" rIns="68575" bIns="34275" anchor="b"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solidFill>
                <a:srgbClr val="FFFFFF"/>
              </a:solidFill>
            </a:endParaRPr>
          </a:p>
        </p:txBody>
      </p:sp>
      <p:sp>
        <p:nvSpPr>
          <p:cNvPr id="131" name="Google Shape;131;p24"/>
          <p:cNvSpPr txBox="1">
            <a:spLocks noGrp="1"/>
          </p:cNvSpPr>
          <p:nvPr>
            <p:ph type="sldNum" idx="12"/>
          </p:nvPr>
        </p:nvSpPr>
        <p:spPr>
          <a:xfrm>
            <a:off x="7764405" y="295729"/>
            <a:ext cx="628500" cy="767600"/>
          </a:xfrm>
          <a:prstGeom prst="rect">
            <a:avLst/>
          </a:prstGeom>
          <a:noFill/>
          <a:ln>
            <a:noFill/>
          </a:ln>
        </p:spPr>
        <p:txBody>
          <a:bodyPr spcFirstLastPara="1" wrap="square" lIns="68575" tIns="34275" rIns="68575" bIns="34275" anchor="b" anchorCtr="0">
            <a:noAutofit/>
          </a:bodyPr>
          <a:lstStyle>
            <a:lvl1pPr marL="0" lvl="0" indent="0" algn="ctr" rtl="0">
              <a:spcBef>
                <a:spcPts val="0"/>
              </a:spcBef>
              <a:buNone/>
              <a:defRPr/>
            </a:lvl1pPr>
            <a:lvl2pPr marL="0" lvl="1" indent="0" algn="ctr" rtl="0">
              <a:spcBef>
                <a:spcPts val="0"/>
              </a:spcBef>
              <a:buNone/>
              <a:defRPr/>
            </a:lvl2pPr>
            <a:lvl3pPr marL="0" lvl="2" indent="0" algn="ctr" rtl="0">
              <a:spcBef>
                <a:spcPts val="0"/>
              </a:spcBef>
              <a:buNone/>
              <a:defRPr/>
            </a:lvl3pPr>
            <a:lvl4pPr marL="0" lvl="3" indent="0" algn="ctr" rtl="0">
              <a:spcBef>
                <a:spcPts val="0"/>
              </a:spcBef>
              <a:buNone/>
              <a:defRPr/>
            </a:lvl4pPr>
            <a:lvl5pPr marL="0" lvl="4" indent="0" algn="ctr" rtl="0">
              <a:spcBef>
                <a:spcPts val="0"/>
              </a:spcBef>
              <a:buNone/>
              <a:defRPr/>
            </a:lvl5pPr>
            <a:lvl6pPr marL="0" lvl="5" indent="0" algn="ctr" rtl="0">
              <a:spcBef>
                <a:spcPts val="0"/>
              </a:spcBef>
              <a:buNone/>
              <a:defRPr/>
            </a:lvl6pPr>
            <a:lvl7pPr marL="0" lvl="6" indent="0" algn="ctr" rtl="0">
              <a:spcBef>
                <a:spcPts val="0"/>
              </a:spcBef>
              <a:buNone/>
              <a:defRPr/>
            </a:lvl7pPr>
            <a:lvl8pPr marL="0" lvl="7" indent="0" algn="ctr" rtl="0">
              <a:spcBef>
                <a:spcPts val="0"/>
              </a:spcBef>
              <a:buNone/>
              <a:defRPr/>
            </a:lvl8pPr>
            <a:lvl9pPr marL="0" lvl="8" indent="0" algn="ctr" rtl="0">
              <a:spcBef>
                <a:spcPts val="0"/>
              </a:spcBef>
              <a:buNone/>
              <a:defRPr/>
            </a:lvl9pPr>
          </a:lstStyle>
          <a:p>
            <a:fld id="{00000000-1234-1234-1234-123412341234}" type="slidenum">
              <a:rPr lang="en">
                <a:solidFill>
                  <a:srgbClr val="FFFFFF"/>
                </a:solidFill>
              </a:rPr>
              <a:pPr/>
              <a:t>‹#›</a:t>
            </a:fld>
            <a:endParaRPr>
              <a:solidFill>
                <a:srgbClr val="FFFFFF"/>
              </a:solidFill>
            </a:endParaRPr>
          </a:p>
        </p:txBody>
      </p:sp>
    </p:spTree>
    <p:extLst>
      <p:ext uri="{BB962C8B-B14F-4D97-AF65-F5344CB8AC3E}">
        <p14:creationId xmlns:p14="http://schemas.microsoft.com/office/powerpoint/2010/main" val="18181100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2.png"/><Relationship Id="rId3" Type="http://schemas.openxmlformats.org/officeDocument/2006/relationships/slideLayout" Target="../slideLayouts/slideLayout3.xml"/><Relationship Id="rId21" Type="http://schemas.openxmlformats.org/officeDocument/2006/relationships/image" Target="../media/image5.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7">
            <a:alphaModFix/>
          </a:blip>
          <a:stretch>
            <a:fillRect/>
          </a:stretch>
        </a:blipFill>
        <a:effectLst/>
      </p:bgPr>
    </p:bg>
    <p:spTree>
      <p:nvGrpSpPr>
        <p:cNvPr id="1" name="Shape 50"/>
        <p:cNvGrpSpPr/>
        <p:nvPr/>
      </p:nvGrpSpPr>
      <p:grpSpPr>
        <a:xfrm>
          <a:off x="0" y="0"/>
          <a:ext cx="0" cy="0"/>
          <a:chOff x="0" y="0"/>
          <a:chExt cx="0" cy="0"/>
        </a:xfrm>
      </p:grpSpPr>
      <p:pic>
        <p:nvPicPr>
          <p:cNvPr id="51" name="Google Shape;51;p13"/>
          <p:cNvPicPr preferRelativeResize="0"/>
          <p:nvPr/>
        </p:nvPicPr>
        <p:blipFill rotWithShape="1">
          <a:blip r:embed="rId18">
            <a:alphaModFix/>
          </a:blip>
          <a:srcRect l="3614"/>
          <a:stretch/>
        </p:blipFill>
        <p:spPr>
          <a:xfrm>
            <a:off x="0" y="2669686"/>
            <a:ext cx="3027758" cy="4188313"/>
          </a:xfrm>
          <a:prstGeom prst="rect">
            <a:avLst/>
          </a:prstGeom>
          <a:noFill/>
          <a:ln>
            <a:noFill/>
          </a:ln>
        </p:spPr>
      </p:pic>
      <p:pic>
        <p:nvPicPr>
          <p:cNvPr id="52" name="Google Shape;52;p13"/>
          <p:cNvPicPr preferRelativeResize="0"/>
          <p:nvPr/>
        </p:nvPicPr>
        <p:blipFill rotWithShape="1">
          <a:blip r:embed="rId19">
            <a:alphaModFix/>
          </a:blip>
          <a:srcRect l="35641"/>
          <a:stretch/>
        </p:blipFill>
        <p:spPr>
          <a:xfrm>
            <a:off x="1" y="2892347"/>
            <a:ext cx="1141809" cy="2365452"/>
          </a:xfrm>
          <a:prstGeom prst="rect">
            <a:avLst/>
          </a:prstGeom>
          <a:noFill/>
          <a:ln>
            <a:noFill/>
          </a:ln>
        </p:spPr>
      </p:pic>
      <p:sp>
        <p:nvSpPr>
          <p:cNvPr id="53" name="Google Shape;53;p13"/>
          <p:cNvSpPr/>
          <p:nvPr/>
        </p:nvSpPr>
        <p:spPr>
          <a:xfrm>
            <a:off x="6456759" y="1676400"/>
            <a:ext cx="2114700" cy="2819600"/>
          </a:xfrm>
          <a:prstGeom prst="ellipse">
            <a:avLst/>
          </a:prstGeom>
          <a:gradFill>
            <a:gsLst>
              <a:gs pos="0">
                <a:srgbClr val="4CB9C3">
                  <a:alpha val="6666"/>
                </a:srgbClr>
              </a:gs>
              <a:gs pos="36000">
                <a:srgbClr val="4CB9C3">
                  <a:alpha val="5882"/>
                </a:srgbClr>
              </a:gs>
              <a:gs pos="69000">
                <a:srgbClr val="4CB9C3">
                  <a:alpha val="0"/>
                </a:srgbClr>
              </a:gs>
              <a:gs pos="100000">
                <a:srgbClr val="4CB9C3">
                  <a:alpha val="0"/>
                </a:srgbClr>
              </a:gs>
            </a:gsLst>
            <a:path path="circle">
              <a:fillToRect l="50000" t="50000" r="50000" b="50000"/>
            </a:path>
            <a:tileRect/>
          </a:gradFill>
          <a:ln>
            <a:noFill/>
          </a:ln>
        </p:spPr>
        <p:txBody>
          <a:bodyPr spcFirstLastPara="1" wrap="square" lIns="68575" tIns="68575" rIns="68575" bIns="68575" anchor="ctr" anchorCtr="0">
            <a:noAutofit/>
          </a:bodyPr>
          <a:lstStyle/>
          <a:p>
            <a:pPr defTabSz="914400">
              <a:buClr>
                <a:srgbClr val="000000"/>
              </a:buClr>
              <a:buFont typeface="Arial"/>
              <a:buNone/>
            </a:pPr>
            <a:endParaRPr sz="1400" kern="0">
              <a:solidFill>
                <a:srgbClr val="000000"/>
              </a:solidFill>
              <a:cs typeface="Arial"/>
              <a:sym typeface="Arial"/>
            </a:endParaRPr>
          </a:p>
        </p:txBody>
      </p:sp>
      <p:pic>
        <p:nvPicPr>
          <p:cNvPr id="54" name="Google Shape;54;p13"/>
          <p:cNvPicPr preferRelativeResize="0"/>
          <p:nvPr/>
        </p:nvPicPr>
        <p:blipFill rotWithShape="1">
          <a:blip r:embed="rId20">
            <a:alphaModFix/>
          </a:blip>
          <a:srcRect t="28815"/>
          <a:stretch/>
        </p:blipFill>
        <p:spPr>
          <a:xfrm>
            <a:off x="5999559" y="1"/>
            <a:ext cx="1202541" cy="1141407"/>
          </a:xfrm>
          <a:prstGeom prst="rect">
            <a:avLst/>
          </a:prstGeom>
          <a:noFill/>
          <a:ln>
            <a:noFill/>
          </a:ln>
        </p:spPr>
      </p:pic>
      <p:pic>
        <p:nvPicPr>
          <p:cNvPr id="55" name="Google Shape;55;p13"/>
          <p:cNvPicPr preferRelativeResize="0"/>
          <p:nvPr/>
        </p:nvPicPr>
        <p:blipFill rotWithShape="1">
          <a:blip r:embed="rId21">
            <a:alphaModFix/>
          </a:blip>
          <a:srcRect b="23318"/>
          <a:stretch/>
        </p:blipFill>
        <p:spPr>
          <a:xfrm>
            <a:off x="6454409" y="6096000"/>
            <a:ext cx="745300" cy="762000"/>
          </a:xfrm>
          <a:prstGeom prst="rect">
            <a:avLst/>
          </a:prstGeom>
          <a:noFill/>
          <a:ln>
            <a:noFill/>
          </a:ln>
        </p:spPr>
      </p:pic>
      <p:sp>
        <p:nvSpPr>
          <p:cNvPr id="56" name="Google Shape;56;p13"/>
          <p:cNvSpPr/>
          <p:nvPr/>
        </p:nvSpPr>
        <p:spPr>
          <a:xfrm>
            <a:off x="7828359" y="0"/>
            <a:ext cx="514200" cy="1143200"/>
          </a:xfrm>
          <a:prstGeom prst="rect">
            <a:avLst/>
          </a:prstGeom>
          <a:solidFill>
            <a:schemeClr val="accent1"/>
          </a:solidFill>
          <a:ln>
            <a:noFill/>
          </a:ln>
          <a:effectLst>
            <a:outerShdw blurRad="38100" dist="25400" dir="5400000" rotWithShape="0">
              <a:srgbClr val="000000">
                <a:alpha val="44710"/>
              </a:srgbClr>
            </a:outerShdw>
          </a:effectLst>
        </p:spPr>
        <p:txBody>
          <a:bodyPr spcFirstLastPara="1" wrap="square" lIns="68575" tIns="68575" rIns="68575" bIns="68575" anchor="ctr" anchorCtr="0">
            <a:noAutofit/>
          </a:bodyPr>
          <a:lstStyle/>
          <a:p>
            <a:pPr defTabSz="914400">
              <a:buClr>
                <a:srgbClr val="000000"/>
              </a:buClr>
              <a:buFont typeface="Arial"/>
              <a:buNone/>
            </a:pPr>
            <a:endParaRPr sz="1400" kern="0">
              <a:solidFill>
                <a:srgbClr val="000000"/>
              </a:solidFill>
              <a:cs typeface="Arial"/>
              <a:sym typeface="Arial"/>
            </a:endParaRPr>
          </a:p>
        </p:txBody>
      </p:sp>
      <p:sp>
        <p:nvSpPr>
          <p:cNvPr id="57" name="Google Shape;57;p13"/>
          <p:cNvSpPr txBox="1">
            <a:spLocks noGrp="1"/>
          </p:cNvSpPr>
          <p:nvPr>
            <p:ph type="title"/>
          </p:nvPr>
        </p:nvSpPr>
        <p:spPr>
          <a:xfrm>
            <a:off x="484583" y="452719"/>
            <a:ext cx="7053600" cy="1400400"/>
          </a:xfrm>
          <a:prstGeom prst="rect">
            <a:avLst/>
          </a:prstGeom>
          <a:noFill/>
          <a:ln>
            <a:noFill/>
          </a:ln>
        </p:spPr>
        <p:txBody>
          <a:bodyPr spcFirstLastPara="1" wrap="square" lIns="68575" tIns="34275" rIns="68575" bIns="34275" anchor="t" anchorCtr="0">
            <a:noAutofit/>
          </a:bodyPr>
          <a:lstStyle>
            <a:lvl1pPr marR="0" lvl="0" algn="l" rtl="0">
              <a:spcBef>
                <a:spcPts val="0"/>
              </a:spcBef>
              <a:spcAft>
                <a:spcPts val="0"/>
              </a:spcAft>
              <a:buClr>
                <a:schemeClr val="lt2"/>
              </a:buClr>
              <a:buSzPts val="3200"/>
              <a:buFont typeface="Century Gothic"/>
              <a:buNone/>
              <a:defRPr sz="3200" b="0" i="0" u="none" strike="noStrike" cap="none">
                <a:solidFill>
                  <a:schemeClr val="lt2"/>
                </a:solidFill>
                <a:latin typeface="Century Gothic"/>
                <a:ea typeface="Century Gothic"/>
                <a:cs typeface="Century Gothic"/>
                <a:sym typeface="Century Gothic"/>
              </a:defRPr>
            </a:lvl1pPr>
            <a:lvl2pPr marR="0" lvl="1" algn="l" rtl="0">
              <a:spcBef>
                <a:spcPts val="0"/>
              </a:spcBef>
              <a:spcAft>
                <a:spcPts val="0"/>
              </a:spcAft>
              <a:buSzPts val="1100"/>
              <a:buNone/>
              <a:defRPr sz="1400" b="0" i="0" u="none" strike="noStrike" cap="none">
                <a:solidFill>
                  <a:schemeClr val="lt2"/>
                </a:solidFill>
              </a:defRPr>
            </a:lvl2pPr>
            <a:lvl3pPr marR="0" lvl="2" algn="l" rtl="0">
              <a:spcBef>
                <a:spcPts val="0"/>
              </a:spcBef>
              <a:spcAft>
                <a:spcPts val="0"/>
              </a:spcAft>
              <a:buSzPts val="1100"/>
              <a:buNone/>
              <a:defRPr sz="1400" b="0" i="0" u="none" strike="noStrike" cap="none">
                <a:solidFill>
                  <a:schemeClr val="lt2"/>
                </a:solidFill>
              </a:defRPr>
            </a:lvl3pPr>
            <a:lvl4pPr marR="0" lvl="3" algn="l" rtl="0">
              <a:spcBef>
                <a:spcPts val="0"/>
              </a:spcBef>
              <a:spcAft>
                <a:spcPts val="0"/>
              </a:spcAft>
              <a:buSzPts val="1100"/>
              <a:buNone/>
              <a:defRPr sz="1400" b="0" i="0" u="none" strike="noStrike" cap="none">
                <a:solidFill>
                  <a:schemeClr val="lt2"/>
                </a:solidFill>
              </a:defRPr>
            </a:lvl4pPr>
            <a:lvl5pPr marR="0" lvl="4" algn="l" rtl="0">
              <a:spcBef>
                <a:spcPts val="0"/>
              </a:spcBef>
              <a:spcAft>
                <a:spcPts val="0"/>
              </a:spcAft>
              <a:buSzPts val="1100"/>
              <a:buNone/>
              <a:defRPr sz="1400" b="0" i="0" u="none" strike="noStrike" cap="none">
                <a:solidFill>
                  <a:schemeClr val="lt2"/>
                </a:solidFill>
              </a:defRPr>
            </a:lvl5pPr>
            <a:lvl6pPr marR="0" lvl="5" algn="l" rtl="0">
              <a:spcBef>
                <a:spcPts val="0"/>
              </a:spcBef>
              <a:spcAft>
                <a:spcPts val="0"/>
              </a:spcAft>
              <a:buSzPts val="1100"/>
              <a:buNone/>
              <a:defRPr sz="1400" b="0" i="0" u="none" strike="noStrike" cap="none">
                <a:solidFill>
                  <a:schemeClr val="lt2"/>
                </a:solidFill>
              </a:defRPr>
            </a:lvl6pPr>
            <a:lvl7pPr marR="0" lvl="6" algn="l" rtl="0">
              <a:spcBef>
                <a:spcPts val="0"/>
              </a:spcBef>
              <a:spcAft>
                <a:spcPts val="0"/>
              </a:spcAft>
              <a:buSzPts val="1100"/>
              <a:buNone/>
              <a:defRPr sz="1400" b="0" i="0" u="none" strike="noStrike" cap="none">
                <a:solidFill>
                  <a:schemeClr val="lt2"/>
                </a:solidFill>
              </a:defRPr>
            </a:lvl7pPr>
            <a:lvl8pPr marR="0" lvl="7" algn="l" rtl="0">
              <a:spcBef>
                <a:spcPts val="0"/>
              </a:spcBef>
              <a:spcAft>
                <a:spcPts val="0"/>
              </a:spcAft>
              <a:buSzPts val="1100"/>
              <a:buNone/>
              <a:defRPr sz="1400" b="0" i="0" u="none" strike="noStrike" cap="none">
                <a:solidFill>
                  <a:schemeClr val="lt2"/>
                </a:solidFill>
              </a:defRPr>
            </a:lvl8pPr>
            <a:lvl9pPr marR="0" lvl="8" algn="l" rtl="0">
              <a:spcBef>
                <a:spcPts val="0"/>
              </a:spcBef>
              <a:spcAft>
                <a:spcPts val="0"/>
              </a:spcAft>
              <a:buSzPts val="1100"/>
              <a:buNone/>
              <a:defRPr sz="1400" b="0" i="0" u="none" strike="noStrike" cap="none">
                <a:solidFill>
                  <a:schemeClr val="lt2"/>
                </a:solidFill>
              </a:defRPr>
            </a:lvl9pPr>
          </a:lstStyle>
          <a:p>
            <a:endParaRPr/>
          </a:p>
        </p:txBody>
      </p:sp>
      <p:sp>
        <p:nvSpPr>
          <p:cNvPr id="58" name="Google Shape;58;p13"/>
          <p:cNvSpPr txBox="1">
            <a:spLocks noGrp="1"/>
          </p:cNvSpPr>
          <p:nvPr>
            <p:ph type="body" idx="1"/>
          </p:nvPr>
        </p:nvSpPr>
        <p:spPr>
          <a:xfrm>
            <a:off x="827484" y="2052917"/>
            <a:ext cx="6709800" cy="4195600"/>
          </a:xfrm>
          <a:prstGeom prst="rect">
            <a:avLst/>
          </a:prstGeom>
          <a:noFill/>
          <a:ln>
            <a:noFill/>
          </a:ln>
        </p:spPr>
        <p:txBody>
          <a:bodyPr spcFirstLastPara="1" wrap="square" lIns="68575" tIns="34275" rIns="68575" bIns="34275" anchor="t" anchorCtr="0">
            <a:noAutofit/>
          </a:bodyPr>
          <a:lstStyle>
            <a:lvl1pPr marL="457200" marR="0" lvl="0" indent="-304800" algn="l" rtl="0">
              <a:spcBef>
                <a:spcPts val="800"/>
              </a:spcBef>
              <a:spcAft>
                <a:spcPts val="0"/>
              </a:spcAft>
              <a:buClr>
                <a:srgbClr val="86D1D8"/>
              </a:buClr>
              <a:buSzPts val="1200"/>
              <a:buFont typeface="Noto Sans Symbols"/>
              <a:buChar char="►"/>
              <a:defRPr sz="1500" b="0" i="0" u="none" strike="noStrike" cap="none">
                <a:solidFill>
                  <a:schemeClr val="lt1"/>
                </a:solidFill>
                <a:latin typeface="Century Gothic"/>
                <a:ea typeface="Century Gothic"/>
                <a:cs typeface="Century Gothic"/>
                <a:sym typeface="Century Gothic"/>
              </a:defRPr>
            </a:lvl1pPr>
            <a:lvl2pPr marL="914400" marR="0" lvl="1" indent="-298450" algn="l" rtl="0">
              <a:spcBef>
                <a:spcPts val="800"/>
              </a:spcBef>
              <a:spcAft>
                <a:spcPts val="0"/>
              </a:spcAft>
              <a:buClr>
                <a:srgbClr val="86D1D8"/>
              </a:buClr>
              <a:buSzPts val="1100"/>
              <a:buFont typeface="Noto Sans Symbols"/>
              <a:buChar char="►"/>
              <a:defRPr sz="1400" b="0" i="0" u="none" strike="noStrike" cap="none">
                <a:solidFill>
                  <a:schemeClr val="lt1"/>
                </a:solidFill>
                <a:latin typeface="Century Gothic"/>
                <a:ea typeface="Century Gothic"/>
                <a:cs typeface="Century Gothic"/>
                <a:sym typeface="Century Gothic"/>
              </a:defRPr>
            </a:lvl2pPr>
            <a:lvl3pPr marL="1371600" marR="0" lvl="2" indent="-292100" algn="l" rtl="0">
              <a:spcBef>
                <a:spcPts val="800"/>
              </a:spcBef>
              <a:spcAft>
                <a:spcPts val="0"/>
              </a:spcAft>
              <a:buClr>
                <a:srgbClr val="86D1D8"/>
              </a:buClr>
              <a:buSzPts val="1000"/>
              <a:buFont typeface="Noto Sans Symbols"/>
              <a:buChar char="►"/>
              <a:defRPr sz="1200" b="0" i="0" u="none" strike="noStrike" cap="none">
                <a:solidFill>
                  <a:schemeClr val="lt1"/>
                </a:solidFill>
                <a:latin typeface="Century Gothic"/>
                <a:ea typeface="Century Gothic"/>
                <a:cs typeface="Century Gothic"/>
                <a:sym typeface="Century Gothic"/>
              </a:defRPr>
            </a:lvl3pPr>
            <a:lvl4pPr marL="1828800" marR="0" lvl="3" indent="-279400" algn="l" rtl="0">
              <a:spcBef>
                <a:spcPts val="800"/>
              </a:spcBef>
              <a:spcAft>
                <a:spcPts val="0"/>
              </a:spcAft>
              <a:buClr>
                <a:srgbClr val="86D1D8"/>
              </a:buClr>
              <a:buSzPts val="800"/>
              <a:buFont typeface="Noto Sans Symbols"/>
              <a:buChar char="►"/>
              <a:defRPr sz="1100" b="0" i="0" u="none" strike="noStrike" cap="none">
                <a:solidFill>
                  <a:schemeClr val="lt1"/>
                </a:solidFill>
                <a:latin typeface="Century Gothic"/>
                <a:ea typeface="Century Gothic"/>
                <a:cs typeface="Century Gothic"/>
                <a:sym typeface="Century Gothic"/>
              </a:defRPr>
            </a:lvl4pPr>
            <a:lvl5pPr marL="2286000" marR="0" lvl="4" indent="-279400" algn="l" rtl="0">
              <a:spcBef>
                <a:spcPts val="800"/>
              </a:spcBef>
              <a:spcAft>
                <a:spcPts val="0"/>
              </a:spcAft>
              <a:buClr>
                <a:srgbClr val="86D1D8"/>
              </a:buClr>
              <a:buSzPts val="800"/>
              <a:buFont typeface="Noto Sans Symbols"/>
              <a:buChar char="►"/>
              <a:defRPr sz="1100" b="0" i="0" u="none" strike="noStrike" cap="none">
                <a:solidFill>
                  <a:schemeClr val="lt1"/>
                </a:solidFill>
                <a:latin typeface="Century Gothic"/>
                <a:ea typeface="Century Gothic"/>
                <a:cs typeface="Century Gothic"/>
                <a:sym typeface="Century Gothic"/>
              </a:defRPr>
            </a:lvl5pPr>
            <a:lvl6pPr marL="2743200" marR="0" lvl="5" indent="-279400" algn="l" rtl="0">
              <a:spcBef>
                <a:spcPts val="800"/>
              </a:spcBef>
              <a:spcAft>
                <a:spcPts val="0"/>
              </a:spcAft>
              <a:buClr>
                <a:srgbClr val="86D1D8"/>
              </a:buClr>
              <a:buSzPts val="800"/>
              <a:buFont typeface="Noto Sans Symbols"/>
              <a:buChar char="►"/>
              <a:defRPr sz="1100" b="0" i="0" u="none" strike="noStrike" cap="none">
                <a:solidFill>
                  <a:schemeClr val="lt1"/>
                </a:solidFill>
                <a:latin typeface="Century Gothic"/>
                <a:ea typeface="Century Gothic"/>
                <a:cs typeface="Century Gothic"/>
                <a:sym typeface="Century Gothic"/>
              </a:defRPr>
            </a:lvl6pPr>
            <a:lvl7pPr marL="3200400" marR="0" lvl="6" indent="-279400" algn="l" rtl="0">
              <a:spcBef>
                <a:spcPts val="800"/>
              </a:spcBef>
              <a:spcAft>
                <a:spcPts val="0"/>
              </a:spcAft>
              <a:buClr>
                <a:srgbClr val="86D1D8"/>
              </a:buClr>
              <a:buSzPts val="800"/>
              <a:buFont typeface="Noto Sans Symbols"/>
              <a:buChar char="►"/>
              <a:defRPr sz="1100" b="0" i="0" u="none" strike="noStrike" cap="none">
                <a:solidFill>
                  <a:schemeClr val="lt1"/>
                </a:solidFill>
                <a:latin typeface="Century Gothic"/>
                <a:ea typeface="Century Gothic"/>
                <a:cs typeface="Century Gothic"/>
                <a:sym typeface="Century Gothic"/>
              </a:defRPr>
            </a:lvl7pPr>
            <a:lvl8pPr marL="3657600" marR="0" lvl="7" indent="-279400" algn="l" rtl="0">
              <a:spcBef>
                <a:spcPts val="800"/>
              </a:spcBef>
              <a:spcAft>
                <a:spcPts val="0"/>
              </a:spcAft>
              <a:buClr>
                <a:srgbClr val="86D1D8"/>
              </a:buClr>
              <a:buSzPts val="800"/>
              <a:buFont typeface="Noto Sans Symbols"/>
              <a:buChar char="►"/>
              <a:defRPr sz="1100" b="0" i="0" u="none" strike="noStrike" cap="none">
                <a:solidFill>
                  <a:schemeClr val="lt1"/>
                </a:solidFill>
                <a:latin typeface="Century Gothic"/>
                <a:ea typeface="Century Gothic"/>
                <a:cs typeface="Century Gothic"/>
                <a:sym typeface="Century Gothic"/>
              </a:defRPr>
            </a:lvl8pPr>
            <a:lvl9pPr marL="4114800" marR="0" lvl="8" indent="-279400" algn="l" rtl="0">
              <a:spcBef>
                <a:spcPts val="800"/>
              </a:spcBef>
              <a:spcAft>
                <a:spcPts val="0"/>
              </a:spcAft>
              <a:buClr>
                <a:srgbClr val="86D1D8"/>
              </a:buClr>
              <a:buSzPts val="800"/>
              <a:buFont typeface="Noto Sans Symbols"/>
              <a:buChar char="►"/>
              <a:defRPr sz="1100" b="0" i="0" u="none" strike="noStrike" cap="none">
                <a:solidFill>
                  <a:schemeClr val="lt1"/>
                </a:solidFill>
                <a:latin typeface="Century Gothic"/>
                <a:ea typeface="Century Gothic"/>
                <a:cs typeface="Century Gothic"/>
                <a:sym typeface="Century Gothic"/>
              </a:defRPr>
            </a:lvl9pPr>
          </a:lstStyle>
          <a:p>
            <a:endParaRPr/>
          </a:p>
        </p:txBody>
      </p:sp>
      <p:sp>
        <p:nvSpPr>
          <p:cNvPr id="59" name="Google Shape;59;p13"/>
          <p:cNvSpPr txBox="1">
            <a:spLocks noGrp="1"/>
          </p:cNvSpPr>
          <p:nvPr>
            <p:ph type="dt" idx="10"/>
          </p:nvPr>
        </p:nvSpPr>
        <p:spPr>
          <a:xfrm rot="5400000">
            <a:off x="7493004" y="1828701"/>
            <a:ext cx="990400" cy="228600"/>
          </a:xfrm>
          <a:prstGeom prst="rect">
            <a:avLst/>
          </a:prstGeom>
          <a:noFill/>
          <a:ln>
            <a:noFill/>
          </a:ln>
        </p:spPr>
        <p:txBody>
          <a:bodyPr spcFirstLastPara="1" wrap="square" lIns="68575" tIns="34275" rIns="68575" bIns="34275" anchor="t" anchorCtr="0">
            <a:noAutofit/>
          </a:bodyPr>
          <a:lstStyle>
            <a:lvl1pPr marR="0" lvl="0" algn="l" rtl="0">
              <a:spcBef>
                <a:spcPts val="0"/>
              </a:spcBef>
              <a:spcAft>
                <a:spcPts val="0"/>
              </a:spcAft>
              <a:buSzPts val="1100"/>
              <a:buNone/>
              <a:defRPr sz="800" b="0" i="0" u="none" strike="noStrike" cap="none">
                <a:solidFill>
                  <a:schemeClr val="lt1"/>
                </a:solidFill>
                <a:latin typeface="Century Gothic"/>
                <a:ea typeface="Century Gothic"/>
                <a:cs typeface="Century Gothic"/>
                <a:sym typeface="Century Gothic"/>
              </a:defRPr>
            </a:lvl1pPr>
            <a:lvl2pPr marR="0" lvl="1" algn="l" rtl="0">
              <a:spcBef>
                <a:spcPts val="0"/>
              </a:spcBef>
              <a:spcAft>
                <a:spcPts val="0"/>
              </a:spcAft>
              <a:buSzPts val="1100"/>
              <a:buNone/>
              <a:defRPr sz="1400" b="0" i="0" u="none" strike="noStrike" cap="none">
                <a:solidFill>
                  <a:schemeClr val="lt1"/>
                </a:solidFill>
                <a:latin typeface="Century Gothic"/>
                <a:ea typeface="Century Gothic"/>
                <a:cs typeface="Century Gothic"/>
                <a:sym typeface="Century Gothic"/>
              </a:defRPr>
            </a:lvl2pPr>
            <a:lvl3pPr marR="0" lvl="2" algn="l" rtl="0">
              <a:spcBef>
                <a:spcPts val="0"/>
              </a:spcBef>
              <a:spcAft>
                <a:spcPts val="0"/>
              </a:spcAft>
              <a:buSzPts val="1100"/>
              <a:buNone/>
              <a:defRPr sz="1400" b="0" i="0" u="none" strike="noStrike" cap="none">
                <a:solidFill>
                  <a:schemeClr val="lt1"/>
                </a:solidFill>
                <a:latin typeface="Century Gothic"/>
                <a:ea typeface="Century Gothic"/>
                <a:cs typeface="Century Gothic"/>
                <a:sym typeface="Century Gothic"/>
              </a:defRPr>
            </a:lvl3pPr>
            <a:lvl4pPr marR="0" lvl="3" algn="l" rtl="0">
              <a:spcBef>
                <a:spcPts val="0"/>
              </a:spcBef>
              <a:spcAft>
                <a:spcPts val="0"/>
              </a:spcAft>
              <a:buSzPts val="1100"/>
              <a:buNone/>
              <a:defRPr sz="1400" b="0" i="0" u="none" strike="noStrike" cap="none">
                <a:solidFill>
                  <a:schemeClr val="lt1"/>
                </a:solidFill>
                <a:latin typeface="Century Gothic"/>
                <a:ea typeface="Century Gothic"/>
                <a:cs typeface="Century Gothic"/>
                <a:sym typeface="Century Gothic"/>
              </a:defRPr>
            </a:lvl4pPr>
            <a:lvl5pPr marR="0" lvl="4" algn="l" rtl="0">
              <a:spcBef>
                <a:spcPts val="0"/>
              </a:spcBef>
              <a:spcAft>
                <a:spcPts val="0"/>
              </a:spcAft>
              <a:buSzPts val="1100"/>
              <a:buNone/>
              <a:defRPr sz="1400" b="0" i="0" u="none" strike="noStrike" cap="none">
                <a:solidFill>
                  <a:schemeClr val="lt1"/>
                </a:solidFill>
                <a:latin typeface="Century Gothic"/>
                <a:ea typeface="Century Gothic"/>
                <a:cs typeface="Century Gothic"/>
                <a:sym typeface="Century Gothic"/>
              </a:defRPr>
            </a:lvl5pPr>
            <a:lvl6pPr marR="0" lvl="5" algn="l" rtl="0">
              <a:spcBef>
                <a:spcPts val="0"/>
              </a:spcBef>
              <a:spcAft>
                <a:spcPts val="0"/>
              </a:spcAft>
              <a:buSzPts val="1100"/>
              <a:buNone/>
              <a:defRPr sz="1400" b="0" i="0" u="none" strike="noStrike" cap="none">
                <a:solidFill>
                  <a:schemeClr val="lt1"/>
                </a:solidFill>
                <a:latin typeface="Century Gothic"/>
                <a:ea typeface="Century Gothic"/>
                <a:cs typeface="Century Gothic"/>
                <a:sym typeface="Century Gothic"/>
              </a:defRPr>
            </a:lvl6pPr>
            <a:lvl7pPr marR="0" lvl="6" algn="l" rtl="0">
              <a:spcBef>
                <a:spcPts val="0"/>
              </a:spcBef>
              <a:spcAft>
                <a:spcPts val="0"/>
              </a:spcAft>
              <a:buSzPts val="1100"/>
              <a:buNone/>
              <a:defRPr sz="1400" b="0" i="0" u="none" strike="noStrike" cap="none">
                <a:solidFill>
                  <a:schemeClr val="lt1"/>
                </a:solidFill>
                <a:latin typeface="Century Gothic"/>
                <a:ea typeface="Century Gothic"/>
                <a:cs typeface="Century Gothic"/>
                <a:sym typeface="Century Gothic"/>
              </a:defRPr>
            </a:lvl7pPr>
            <a:lvl8pPr marR="0" lvl="7" algn="l" rtl="0">
              <a:spcBef>
                <a:spcPts val="0"/>
              </a:spcBef>
              <a:spcAft>
                <a:spcPts val="0"/>
              </a:spcAft>
              <a:buSzPts val="1100"/>
              <a:buNone/>
              <a:defRPr sz="1400" b="0" i="0" u="none" strike="noStrike" cap="none">
                <a:solidFill>
                  <a:schemeClr val="lt1"/>
                </a:solidFill>
                <a:latin typeface="Century Gothic"/>
                <a:ea typeface="Century Gothic"/>
                <a:cs typeface="Century Gothic"/>
                <a:sym typeface="Century Gothic"/>
              </a:defRPr>
            </a:lvl8pPr>
            <a:lvl9pPr marR="0" lvl="8" algn="l" rtl="0">
              <a:spcBef>
                <a:spcPts val="0"/>
              </a:spcBef>
              <a:spcAft>
                <a:spcPts val="0"/>
              </a:spcAft>
              <a:buSzPts val="1100"/>
              <a:buNone/>
              <a:defRPr sz="1400" b="0" i="0" u="none" strike="noStrike" cap="none">
                <a:solidFill>
                  <a:schemeClr val="lt1"/>
                </a:solidFill>
                <a:latin typeface="Century Gothic"/>
                <a:ea typeface="Century Gothic"/>
                <a:cs typeface="Century Gothic"/>
                <a:sym typeface="Century Gothic"/>
              </a:defRPr>
            </a:lvl9pPr>
          </a:lstStyle>
          <a:p>
            <a:pPr defTabSz="914400">
              <a:buClr>
                <a:srgbClr val="000000"/>
              </a:buClr>
            </a:pPr>
            <a:fld id="{BB0B3253-849B-4A0A-9E7E-264B224F90DE}" type="datetime1">
              <a:rPr lang="en-US" kern="0" smtClean="0">
                <a:solidFill>
                  <a:srgbClr val="FFFFFF"/>
                </a:solidFill>
              </a:rPr>
              <a:t>2/7/2020</a:t>
            </a:fld>
            <a:endParaRPr lang="en-MY" kern="0">
              <a:solidFill>
                <a:srgbClr val="FFFFFF"/>
              </a:solidFill>
            </a:endParaRPr>
          </a:p>
        </p:txBody>
      </p:sp>
      <p:sp>
        <p:nvSpPr>
          <p:cNvPr id="60" name="Google Shape;60;p13"/>
          <p:cNvSpPr txBox="1">
            <a:spLocks noGrp="1"/>
          </p:cNvSpPr>
          <p:nvPr>
            <p:ph type="ftr" idx="11"/>
          </p:nvPr>
        </p:nvSpPr>
        <p:spPr>
          <a:xfrm rot="5400000">
            <a:off x="6231303" y="3263300"/>
            <a:ext cx="3859600" cy="228600"/>
          </a:xfrm>
          <a:prstGeom prst="rect">
            <a:avLst/>
          </a:prstGeom>
          <a:noFill/>
          <a:ln>
            <a:noFill/>
          </a:ln>
        </p:spPr>
        <p:txBody>
          <a:bodyPr spcFirstLastPara="1" wrap="square" lIns="68575" tIns="34275" rIns="68575" bIns="34275" anchor="b" anchorCtr="0">
            <a:noAutofit/>
          </a:bodyPr>
          <a:lstStyle>
            <a:lvl1pPr marR="0" lvl="0" algn="l" rtl="0">
              <a:spcBef>
                <a:spcPts val="0"/>
              </a:spcBef>
              <a:spcAft>
                <a:spcPts val="0"/>
              </a:spcAft>
              <a:buSzPts val="1100"/>
              <a:buNone/>
              <a:defRPr sz="800" b="0" i="0" u="none" strike="noStrike" cap="none">
                <a:solidFill>
                  <a:schemeClr val="lt1"/>
                </a:solidFill>
                <a:latin typeface="Century Gothic"/>
                <a:ea typeface="Century Gothic"/>
                <a:cs typeface="Century Gothic"/>
                <a:sym typeface="Century Gothic"/>
              </a:defRPr>
            </a:lvl1pPr>
            <a:lvl2pPr marR="0" lvl="1" algn="l" rtl="0">
              <a:spcBef>
                <a:spcPts val="0"/>
              </a:spcBef>
              <a:spcAft>
                <a:spcPts val="0"/>
              </a:spcAft>
              <a:buSzPts val="1100"/>
              <a:buNone/>
              <a:defRPr sz="1400" b="0" i="0" u="none" strike="noStrike" cap="none">
                <a:solidFill>
                  <a:schemeClr val="lt1"/>
                </a:solidFill>
                <a:latin typeface="Century Gothic"/>
                <a:ea typeface="Century Gothic"/>
                <a:cs typeface="Century Gothic"/>
                <a:sym typeface="Century Gothic"/>
              </a:defRPr>
            </a:lvl2pPr>
            <a:lvl3pPr marR="0" lvl="2" algn="l" rtl="0">
              <a:spcBef>
                <a:spcPts val="0"/>
              </a:spcBef>
              <a:spcAft>
                <a:spcPts val="0"/>
              </a:spcAft>
              <a:buSzPts val="1100"/>
              <a:buNone/>
              <a:defRPr sz="1400" b="0" i="0" u="none" strike="noStrike" cap="none">
                <a:solidFill>
                  <a:schemeClr val="lt1"/>
                </a:solidFill>
                <a:latin typeface="Century Gothic"/>
                <a:ea typeface="Century Gothic"/>
                <a:cs typeface="Century Gothic"/>
                <a:sym typeface="Century Gothic"/>
              </a:defRPr>
            </a:lvl3pPr>
            <a:lvl4pPr marR="0" lvl="3" algn="l" rtl="0">
              <a:spcBef>
                <a:spcPts val="0"/>
              </a:spcBef>
              <a:spcAft>
                <a:spcPts val="0"/>
              </a:spcAft>
              <a:buSzPts val="1100"/>
              <a:buNone/>
              <a:defRPr sz="1400" b="0" i="0" u="none" strike="noStrike" cap="none">
                <a:solidFill>
                  <a:schemeClr val="lt1"/>
                </a:solidFill>
                <a:latin typeface="Century Gothic"/>
                <a:ea typeface="Century Gothic"/>
                <a:cs typeface="Century Gothic"/>
                <a:sym typeface="Century Gothic"/>
              </a:defRPr>
            </a:lvl4pPr>
            <a:lvl5pPr marR="0" lvl="4" algn="l" rtl="0">
              <a:spcBef>
                <a:spcPts val="0"/>
              </a:spcBef>
              <a:spcAft>
                <a:spcPts val="0"/>
              </a:spcAft>
              <a:buSzPts val="1100"/>
              <a:buNone/>
              <a:defRPr sz="1400" b="0" i="0" u="none" strike="noStrike" cap="none">
                <a:solidFill>
                  <a:schemeClr val="lt1"/>
                </a:solidFill>
                <a:latin typeface="Century Gothic"/>
                <a:ea typeface="Century Gothic"/>
                <a:cs typeface="Century Gothic"/>
                <a:sym typeface="Century Gothic"/>
              </a:defRPr>
            </a:lvl5pPr>
            <a:lvl6pPr marR="0" lvl="5" algn="l" rtl="0">
              <a:spcBef>
                <a:spcPts val="0"/>
              </a:spcBef>
              <a:spcAft>
                <a:spcPts val="0"/>
              </a:spcAft>
              <a:buSzPts val="1100"/>
              <a:buNone/>
              <a:defRPr sz="1400" b="0" i="0" u="none" strike="noStrike" cap="none">
                <a:solidFill>
                  <a:schemeClr val="lt1"/>
                </a:solidFill>
                <a:latin typeface="Century Gothic"/>
                <a:ea typeface="Century Gothic"/>
                <a:cs typeface="Century Gothic"/>
                <a:sym typeface="Century Gothic"/>
              </a:defRPr>
            </a:lvl6pPr>
            <a:lvl7pPr marR="0" lvl="6" algn="l" rtl="0">
              <a:spcBef>
                <a:spcPts val="0"/>
              </a:spcBef>
              <a:spcAft>
                <a:spcPts val="0"/>
              </a:spcAft>
              <a:buSzPts val="1100"/>
              <a:buNone/>
              <a:defRPr sz="1400" b="0" i="0" u="none" strike="noStrike" cap="none">
                <a:solidFill>
                  <a:schemeClr val="lt1"/>
                </a:solidFill>
                <a:latin typeface="Century Gothic"/>
                <a:ea typeface="Century Gothic"/>
                <a:cs typeface="Century Gothic"/>
                <a:sym typeface="Century Gothic"/>
              </a:defRPr>
            </a:lvl7pPr>
            <a:lvl8pPr marR="0" lvl="7" algn="l" rtl="0">
              <a:spcBef>
                <a:spcPts val="0"/>
              </a:spcBef>
              <a:spcAft>
                <a:spcPts val="0"/>
              </a:spcAft>
              <a:buSzPts val="1100"/>
              <a:buNone/>
              <a:defRPr sz="1400" b="0" i="0" u="none" strike="noStrike" cap="none">
                <a:solidFill>
                  <a:schemeClr val="lt1"/>
                </a:solidFill>
                <a:latin typeface="Century Gothic"/>
                <a:ea typeface="Century Gothic"/>
                <a:cs typeface="Century Gothic"/>
                <a:sym typeface="Century Gothic"/>
              </a:defRPr>
            </a:lvl8pPr>
            <a:lvl9pPr marR="0" lvl="8" algn="l" rtl="0">
              <a:spcBef>
                <a:spcPts val="0"/>
              </a:spcBef>
              <a:spcAft>
                <a:spcPts val="0"/>
              </a:spcAft>
              <a:buSzPts val="1100"/>
              <a:buNone/>
              <a:defRPr sz="1400" b="0" i="0" u="none" strike="noStrike" cap="none">
                <a:solidFill>
                  <a:schemeClr val="lt1"/>
                </a:solidFill>
                <a:latin typeface="Century Gothic"/>
                <a:ea typeface="Century Gothic"/>
                <a:cs typeface="Century Gothic"/>
                <a:sym typeface="Century Gothic"/>
              </a:defRPr>
            </a:lvl9pPr>
          </a:lstStyle>
          <a:p>
            <a:pPr defTabSz="914400">
              <a:buClr>
                <a:srgbClr val="000000"/>
              </a:buClr>
            </a:pPr>
            <a:endParaRPr lang="en-MY" kern="0">
              <a:solidFill>
                <a:srgbClr val="FFFFFF"/>
              </a:solidFill>
            </a:endParaRPr>
          </a:p>
        </p:txBody>
      </p:sp>
      <p:sp>
        <p:nvSpPr>
          <p:cNvPr id="61" name="Google Shape;61;p13"/>
          <p:cNvSpPr txBox="1">
            <a:spLocks noGrp="1"/>
          </p:cNvSpPr>
          <p:nvPr>
            <p:ph type="sldNum" idx="12"/>
          </p:nvPr>
        </p:nvSpPr>
        <p:spPr>
          <a:xfrm>
            <a:off x="7764405" y="295729"/>
            <a:ext cx="628500" cy="767600"/>
          </a:xfrm>
          <a:prstGeom prst="rect">
            <a:avLst/>
          </a:prstGeom>
          <a:noFill/>
          <a:ln>
            <a:noFill/>
          </a:ln>
        </p:spPr>
        <p:txBody>
          <a:bodyPr spcFirstLastPara="1" wrap="square" lIns="68575" tIns="34275" rIns="68575" bIns="34275" anchor="b" anchorCtr="0">
            <a:noAutofit/>
          </a:bodyPr>
          <a:lstStyle>
            <a:lvl1pPr marL="0" marR="0" lvl="0" indent="0" algn="ctr" rtl="0">
              <a:spcBef>
                <a:spcPts val="0"/>
              </a:spcBef>
              <a:buNone/>
              <a:defRPr sz="2100" b="0" i="0" u="none" strike="noStrike" cap="none">
                <a:solidFill>
                  <a:schemeClr val="lt1"/>
                </a:solidFill>
                <a:latin typeface="Century Gothic"/>
                <a:ea typeface="Century Gothic"/>
                <a:cs typeface="Century Gothic"/>
                <a:sym typeface="Century Gothic"/>
              </a:defRPr>
            </a:lvl1pPr>
            <a:lvl2pPr marL="0" marR="0" lvl="1" indent="0" algn="ctr" rtl="0">
              <a:spcBef>
                <a:spcPts val="0"/>
              </a:spcBef>
              <a:buNone/>
              <a:defRPr sz="2100" b="0" i="0" u="none" strike="noStrike" cap="none">
                <a:solidFill>
                  <a:schemeClr val="lt1"/>
                </a:solidFill>
                <a:latin typeface="Century Gothic"/>
                <a:ea typeface="Century Gothic"/>
                <a:cs typeface="Century Gothic"/>
                <a:sym typeface="Century Gothic"/>
              </a:defRPr>
            </a:lvl2pPr>
            <a:lvl3pPr marL="0" marR="0" lvl="2" indent="0" algn="ctr" rtl="0">
              <a:spcBef>
                <a:spcPts val="0"/>
              </a:spcBef>
              <a:buNone/>
              <a:defRPr sz="2100" b="0" i="0" u="none" strike="noStrike" cap="none">
                <a:solidFill>
                  <a:schemeClr val="lt1"/>
                </a:solidFill>
                <a:latin typeface="Century Gothic"/>
                <a:ea typeface="Century Gothic"/>
                <a:cs typeface="Century Gothic"/>
                <a:sym typeface="Century Gothic"/>
              </a:defRPr>
            </a:lvl3pPr>
            <a:lvl4pPr marL="0" marR="0" lvl="3" indent="0" algn="ctr" rtl="0">
              <a:spcBef>
                <a:spcPts val="0"/>
              </a:spcBef>
              <a:buNone/>
              <a:defRPr sz="2100" b="0" i="0" u="none" strike="noStrike" cap="none">
                <a:solidFill>
                  <a:schemeClr val="lt1"/>
                </a:solidFill>
                <a:latin typeface="Century Gothic"/>
                <a:ea typeface="Century Gothic"/>
                <a:cs typeface="Century Gothic"/>
                <a:sym typeface="Century Gothic"/>
              </a:defRPr>
            </a:lvl4pPr>
            <a:lvl5pPr marL="0" marR="0" lvl="4" indent="0" algn="ctr" rtl="0">
              <a:spcBef>
                <a:spcPts val="0"/>
              </a:spcBef>
              <a:buNone/>
              <a:defRPr sz="2100" b="0" i="0" u="none" strike="noStrike" cap="none">
                <a:solidFill>
                  <a:schemeClr val="lt1"/>
                </a:solidFill>
                <a:latin typeface="Century Gothic"/>
                <a:ea typeface="Century Gothic"/>
                <a:cs typeface="Century Gothic"/>
                <a:sym typeface="Century Gothic"/>
              </a:defRPr>
            </a:lvl5pPr>
            <a:lvl6pPr marL="0" marR="0" lvl="5" indent="0" algn="ctr" rtl="0">
              <a:spcBef>
                <a:spcPts val="0"/>
              </a:spcBef>
              <a:buNone/>
              <a:defRPr sz="2100" b="0" i="0" u="none" strike="noStrike" cap="none">
                <a:solidFill>
                  <a:schemeClr val="lt1"/>
                </a:solidFill>
                <a:latin typeface="Century Gothic"/>
                <a:ea typeface="Century Gothic"/>
                <a:cs typeface="Century Gothic"/>
                <a:sym typeface="Century Gothic"/>
              </a:defRPr>
            </a:lvl6pPr>
            <a:lvl7pPr marL="0" marR="0" lvl="6" indent="0" algn="ctr" rtl="0">
              <a:spcBef>
                <a:spcPts val="0"/>
              </a:spcBef>
              <a:buNone/>
              <a:defRPr sz="2100" b="0" i="0" u="none" strike="noStrike" cap="none">
                <a:solidFill>
                  <a:schemeClr val="lt1"/>
                </a:solidFill>
                <a:latin typeface="Century Gothic"/>
                <a:ea typeface="Century Gothic"/>
                <a:cs typeface="Century Gothic"/>
                <a:sym typeface="Century Gothic"/>
              </a:defRPr>
            </a:lvl7pPr>
            <a:lvl8pPr marL="0" marR="0" lvl="7" indent="0" algn="ctr" rtl="0">
              <a:spcBef>
                <a:spcPts val="0"/>
              </a:spcBef>
              <a:buNone/>
              <a:defRPr sz="2100" b="0" i="0" u="none" strike="noStrike" cap="none">
                <a:solidFill>
                  <a:schemeClr val="lt1"/>
                </a:solidFill>
                <a:latin typeface="Century Gothic"/>
                <a:ea typeface="Century Gothic"/>
                <a:cs typeface="Century Gothic"/>
                <a:sym typeface="Century Gothic"/>
              </a:defRPr>
            </a:lvl8pPr>
            <a:lvl9pPr marL="0" marR="0" lvl="8" indent="0" algn="ctr" rtl="0">
              <a:spcBef>
                <a:spcPts val="0"/>
              </a:spcBef>
              <a:buNone/>
              <a:defRPr sz="2100" b="0" i="0" u="none" strike="noStrike" cap="none">
                <a:solidFill>
                  <a:schemeClr val="lt1"/>
                </a:solidFill>
                <a:latin typeface="Century Gothic"/>
                <a:ea typeface="Century Gothic"/>
                <a:cs typeface="Century Gothic"/>
                <a:sym typeface="Century Gothic"/>
              </a:defRPr>
            </a:lvl9pPr>
          </a:lstStyle>
          <a:p>
            <a:pPr defTabSz="914400">
              <a:buClr>
                <a:srgbClr val="000000"/>
              </a:buClr>
            </a:pPr>
            <a:fld id="{00000000-1234-1234-1234-123412341234}" type="slidenum">
              <a:rPr lang="en" kern="0" smtClean="0">
                <a:solidFill>
                  <a:srgbClr val="FFFFFF"/>
                </a:solidFill>
              </a:rPr>
              <a:pPr defTabSz="914400">
                <a:buClr>
                  <a:srgbClr val="000000"/>
                </a:buClr>
              </a:pPr>
              <a:t>‹#›</a:t>
            </a:fld>
            <a:endParaRPr lang="en" kern="0">
              <a:solidFill>
                <a:srgbClr val="FFFFFF"/>
              </a:solidFill>
            </a:endParaRPr>
          </a:p>
        </p:txBody>
      </p:sp>
    </p:spTree>
    <p:extLst>
      <p:ext uri="{BB962C8B-B14F-4D97-AF65-F5344CB8AC3E}">
        <p14:creationId xmlns:p14="http://schemas.microsoft.com/office/powerpoint/2010/main" val="2426493193"/>
      </p:ext>
    </p:extLst>
  </p:cSld>
  <p:clrMap bg1="lt1" tx1="dk1" bg2="dk2" tx2="lt2" accent1="accent1" accent2="accent2" accent3="accent3" accent4="accent4" accent5="accent5" accent6="accent6" hlink="hlink" folHlink="folHlink"/>
  <p:sldLayoutIdLst>
    <p:sldLayoutId id="2147483973" r:id="rId1"/>
    <p:sldLayoutId id="2147483974" r:id="rId2"/>
    <p:sldLayoutId id="2147483975" r:id="rId3"/>
    <p:sldLayoutId id="2147483976" r:id="rId4"/>
    <p:sldLayoutId id="2147483977" r:id="rId5"/>
    <p:sldLayoutId id="2147483978" r:id="rId6"/>
    <p:sldLayoutId id="2147483979" r:id="rId7"/>
    <p:sldLayoutId id="2147483980" r:id="rId8"/>
    <p:sldLayoutId id="2147483981" r:id="rId9"/>
    <p:sldLayoutId id="2147483982" r:id="rId10"/>
    <p:sldLayoutId id="2147483983" r:id="rId11"/>
    <p:sldLayoutId id="2147483985" r:id="rId12"/>
    <p:sldLayoutId id="2147483986" r:id="rId13"/>
    <p:sldLayoutId id="2147483987" r:id="rId14"/>
    <p:sldLayoutId id="2147483988" r:id="rId1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3.xml.rels><?xml version="1.0" encoding="UTF-8" standalone="yes"?>
<Relationships xmlns="http://schemas.openxmlformats.org/package/2006/relationships"><Relationship Id="rId3" Type="http://schemas.openxmlformats.org/officeDocument/2006/relationships/image" Target="../media/image9.jpg"/><Relationship Id="rId7" Type="http://schemas.openxmlformats.org/officeDocument/2006/relationships/image" Target="../media/image13.jpg"/><Relationship Id="rId2" Type="http://schemas.openxmlformats.org/officeDocument/2006/relationships/image" Target="../media/image8.jpg"/><Relationship Id="rId1" Type="http://schemas.openxmlformats.org/officeDocument/2006/relationships/slideLayout" Target="../slideLayouts/slideLayout1.xml"/><Relationship Id="rId6" Type="http://schemas.openxmlformats.org/officeDocument/2006/relationships/image" Target="../media/image12.jpg"/><Relationship Id="rId5" Type="http://schemas.openxmlformats.org/officeDocument/2006/relationships/image" Target="../media/image11.jpg"/><Relationship Id="rId4" Type="http://schemas.openxmlformats.org/officeDocument/2006/relationships/image" Target="../media/image10.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4.jfi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jfif"/><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19.png"/><Relationship Id="rId4" Type="http://schemas.openxmlformats.org/officeDocument/2006/relationships/image" Target="../media/image180.png"/></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34.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60.png"/></Relationships>
</file>

<file path=ppt/slides/_rels/slide3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37.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1C9F212-B9A4-4B50-A6B7-15B896C5AF8B}"/>
              </a:ext>
            </a:extLst>
          </p:cNvPr>
          <p:cNvSpPr/>
          <p:nvPr/>
        </p:nvSpPr>
        <p:spPr>
          <a:xfrm>
            <a:off x="4478705" y="3290501"/>
            <a:ext cx="221536" cy="253916"/>
          </a:xfrm>
          <a:prstGeom prst="rect">
            <a:avLst/>
          </a:prstGeom>
        </p:spPr>
        <p:txBody>
          <a:bodyPr wrap="none">
            <a:spAutoFit/>
          </a:bodyPr>
          <a:lstStyle/>
          <a:p>
            <a:pPr defTabSz="914400">
              <a:buClr>
                <a:srgbClr val="000000"/>
              </a:buClr>
            </a:pPr>
            <a:r>
              <a:rPr lang="en-US" sz="1050" kern="0" dirty="0">
                <a:solidFill>
                  <a:srgbClr val="000000"/>
                </a:solidFill>
                <a:cs typeface="Arial"/>
                <a:sym typeface="Arial"/>
              </a:rPr>
              <a:t> </a:t>
            </a:r>
          </a:p>
        </p:txBody>
      </p:sp>
      <p:sp>
        <p:nvSpPr>
          <p:cNvPr id="3" name="Rectangle 2">
            <a:extLst>
              <a:ext uri="{FF2B5EF4-FFF2-40B4-BE49-F238E27FC236}">
                <a16:creationId xmlns:a16="http://schemas.microsoft.com/office/drawing/2014/main" id="{F7576470-826B-43EB-A15D-B7A1964B63EF}"/>
              </a:ext>
            </a:extLst>
          </p:cNvPr>
          <p:cNvSpPr/>
          <p:nvPr/>
        </p:nvSpPr>
        <p:spPr>
          <a:xfrm>
            <a:off x="4478705" y="3290501"/>
            <a:ext cx="221536" cy="253916"/>
          </a:xfrm>
          <a:prstGeom prst="rect">
            <a:avLst/>
          </a:prstGeom>
        </p:spPr>
        <p:txBody>
          <a:bodyPr wrap="none">
            <a:spAutoFit/>
          </a:bodyPr>
          <a:lstStyle/>
          <a:p>
            <a:pPr defTabSz="914400">
              <a:buClr>
                <a:srgbClr val="000000"/>
              </a:buClr>
            </a:pPr>
            <a:r>
              <a:rPr lang="en-US" sz="1050" kern="0" dirty="0">
                <a:solidFill>
                  <a:srgbClr val="000000"/>
                </a:solidFill>
                <a:cs typeface="Arial"/>
                <a:sym typeface="Arial"/>
              </a:rPr>
              <a:t> </a:t>
            </a:r>
          </a:p>
        </p:txBody>
      </p:sp>
      <p:sp>
        <p:nvSpPr>
          <p:cNvPr id="4" name="Rectangle 3">
            <a:extLst>
              <a:ext uri="{FF2B5EF4-FFF2-40B4-BE49-F238E27FC236}">
                <a16:creationId xmlns:a16="http://schemas.microsoft.com/office/drawing/2014/main" id="{7EB83516-8862-4814-8E26-37E53C73EE15}"/>
              </a:ext>
            </a:extLst>
          </p:cNvPr>
          <p:cNvSpPr/>
          <p:nvPr/>
        </p:nvSpPr>
        <p:spPr>
          <a:xfrm>
            <a:off x="4478705" y="3290501"/>
            <a:ext cx="221536" cy="253916"/>
          </a:xfrm>
          <a:prstGeom prst="rect">
            <a:avLst/>
          </a:prstGeom>
        </p:spPr>
        <p:txBody>
          <a:bodyPr wrap="none">
            <a:spAutoFit/>
          </a:bodyPr>
          <a:lstStyle/>
          <a:p>
            <a:pPr defTabSz="914400">
              <a:buClr>
                <a:srgbClr val="000000"/>
              </a:buClr>
            </a:pPr>
            <a:r>
              <a:rPr lang="en-US" sz="1050" kern="0" dirty="0">
                <a:solidFill>
                  <a:srgbClr val="000000"/>
                </a:solidFill>
                <a:cs typeface="Arial"/>
                <a:sym typeface="Arial"/>
              </a:rPr>
              <a:t> </a:t>
            </a:r>
          </a:p>
        </p:txBody>
      </p:sp>
      <p:pic>
        <p:nvPicPr>
          <p:cNvPr id="7" name="Picture 6">
            <a:extLst>
              <a:ext uri="{FF2B5EF4-FFF2-40B4-BE49-F238E27FC236}">
                <a16:creationId xmlns:a16="http://schemas.microsoft.com/office/drawing/2014/main" id="{D3E36651-26B1-4F8D-8A9B-BF06DCE9776F}"/>
              </a:ext>
            </a:extLst>
          </p:cNvPr>
          <p:cNvPicPr>
            <a:picLocks noChangeAspect="1"/>
          </p:cNvPicPr>
          <p:nvPr/>
        </p:nvPicPr>
        <p:blipFill>
          <a:blip r:embed="rId2"/>
          <a:stretch>
            <a:fillRect/>
          </a:stretch>
        </p:blipFill>
        <p:spPr>
          <a:xfrm>
            <a:off x="3507138" y="1219200"/>
            <a:ext cx="1828956" cy="2006231"/>
          </a:xfrm>
          <a:prstGeom prst="rect">
            <a:avLst/>
          </a:prstGeom>
        </p:spPr>
      </p:pic>
      <p:sp>
        <p:nvSpPr>
          <p:cNvPr id="8" name="TextBox 7">
            <a:extLst>
              <a:ext uri="{FF2B5EF4-FFF2-40B4-BE49-F238E27FC236}">
                <a16:creationId xmlns:a16="http://schemas.microsoft.com/office/drawing/2014/main" id="{922FCE74-801F-4503-9BA7-F308377E0460}"/>
              </a:ext>
            </a:extLst>
          </p:cNvPr>
          <p:cNvSpPr txBox="1"/>
          <p:nvPr/>
        </p:nvSpPr>
        <p:spPr>
          <a:xfrm>
            <a:off x="1339282" y="432882"/>
            <a:ext cx="5701419" cy="707886"/>
          </a:xfrm>
          <a:prstGeom prst="rect">
            <a:avLst/>
          </a:prstGeom>
          <a:noFill/>
        </p:spPr>
        <p:txBody>
          <a:bodyPr wrap="square" rtlCol="0">
            <a:spAutoFit/>
          </a:bodyPr>
          <a:lstStyle/>
          <a:p>
            <a:pPr algn="ctr" defTabSz="914400">
              <a:buClr>
                <a:srgbClr val="000000"/>
              </a:buClr>
            </a:pPr>
            <a:r>
              <a:rPr lang="en-US" sz="4000" kern="0" dirty="0">
                <a:effectLst>
                  <a:outerShdw blurRad="38100" dist="38100" dir="2700000" algn="tl">
                    <a:srgbClr val="000000">
                      <a:alpha val="43137"/>
                    </a:srgbClr>
                  </a:outerShdw>
                </a:effectLst>
                <a:latin typeface="Vrinda" panose="01010600010101010101" pitchFamily="2" charset="0"/>
                <a:cs typeface="Vrinda" panose="01010600010101010101" pitchFamily="2" charset="0"/>
                <a:sym typeface="Arial"/>
              </a:rPr>
              <a:t>QUANTITY OF WATER</a:t>
            </a:r>
          </a:p>
        </p:txBody>
      </p:sp>
      <p:sp>
        <p:nvSpPr>
          <p:cNvPr id="10" name="TextBox 9">
            <a:extLst>
              <a:ext uri="{FF2B5EF4-FFF2-40B4-BE49-F238E27FC236}">
                <a16:creationId xmlns:a16="http://schemas.microsoft.com/office/drawing/2014/main" id="{5483833C-BEFC-4925-AD74-4A835A8DB848}"/>
              </a:ext>
            </a:extLst>
          </p:cNvPr>
          <p:cNvSpPr txBox="1"/>
          <p:nvPr/>
        </p:nvSpPr>
        <p:spPr>
          <a:xfrm>
            <a:off x="4272982" y="3073031"/>
            <a:ext cx="1063112" cy="230832"/>
          </a:xfrm>
          <a:prstGeom prst="rect">
            <a:avLst/>
          </a:prstGeom>
          <a:noFill/>
        </p:spPr>
        <p:txBody>
          <a:bodyPr wrap="none" rtlCol="0">
            <a:spAutoFit/>
          </a:bodyPr>
          <a:lstStyle/>
          <a:p>
            <a:pPr defTabSz="914400">
              <a:buClr>
                <a:srgbClr val="000000"/>
              </a:buClr>
            </a:pPr>
            <a:r>
              <a:rPr lang="en-US" sz="900" i="1" kern="0" dirty="0">
                <a:solidFill>
                  <a:srgbClr val="FFFFFF"/>
                </a:solidFill>
                <a:cs typeface="Arial"/>
                <a:sym typeface="Arial"/>
              </a:rPr>
              <a:t>Source: sprin.org</a:t>
            </a:r>
          </a:p>
        </p:txBody>
      </p:sp>
      <p:pic>
        <p:nvPicPr>
          <p:cNvPr id="2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5200" y="4070866"/>
            <a:ext cx="1369584" cy="13393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234054" y="4050268"/>
            <a:ext cx="3202338" cy="2677656"/>
          </a:xfrm>
          <a:prstGeom prst="rect">
            <a:avLst/>
          </a:prstGeom>
          <a:ln>
            <a:noFill/>
          </a:ln>
        </p:spPr>
        <p:style>
          <a:lnRef idx="2">
            <a:schemeClr val="accent5"/>
          </a:lnRef>
          <a:fillRef idx="1">
            <a:schemeClr val="lt1"/>
          </a:fillRef>
          <a:effectRef idx="0">
            <a:schemeClr val="accent5"/>
          </a:effectRef>
          <a:fontRef idx="minor">
            <a:schemeClr val="dk1"/>
          </a:fontRef>
        </p:style>
        <p:txBody>
          <a:bodyPr wrap="square" rtlCol="0">
            <a:spAutoFit/>
          </a:bodyPr>
          <a:lstStyle/>
          <a:p>
            <a:pPr defTabSz="914400">
              <a:buClr>
                <a:srgbClr val="000000"/>
              </a:buClr>
            </a:pPr>
            <a:r>
              <a:rPr lang="en-US" sz="2400" dirty="0">
                <a:ln w="3175">
                  <a:noFill/>
                </a:ln>
                <a:solidFill>
                  <a:schemeClr val="tx1"/>
                </a:solidFill>
                <a:effectLst>
                  <a:glow>
                    <a:schemeClr val="accent1">
                      <a:alpha val="40000"/>
                    </a:schemeClr>
                  </a:glow>
                </a:effectLst>
                <a:latin typeface="Vindra"/>
                <a:sym typeface="Arial"/>
              </a:rPr>
              <a:t>Group Members:</a:t>
            </a:r>
          </a:p>
          <a:p>
            <a:pPr defTabSz="914400">
              <a:buClr>
                <a:srgbClr val="000000"/>
              </a:buClr>
            </a:pPr>
            <a:r>
              <a:rPr lang="en-US" sz="2400" dirty="0">
                <a:ln w="3175">
                  <a:noFill/>
                </a:ln>
                <a:solidFill>
                  <a:schemeClr val="tx1"/>
                </a:solidFill>
                <a:effectLst>
                  <a:glow>
                    <a:schemeClr val="accent1">
                      <a:alpha val="40000"/>
                    </a:schemeClr>
                  </a:glow>
                </a:effectLst>
                <a:latin typeface="Vindra"/>
                <a:sym typeface="Arial"/>
              </a:rPr>
              <a:t>Pradeep, 103</a:t>
            </a:r>
          </a:p>
          <a:p>
            <a:pPr defTabSz="914400">
              <a:buClr>
                <a:srgbClr val="000000"/>
              </a:buClr>
            </a:pPr>
            <a:r>
              <a:rPr lang="en-US" sz="2400" dirty="0">
                <a:ln w="3175">
                  <a:noFill/>
                </a:ln>
                <a:solidFill>
                  <a:schemeClr val="tx1"/>
                </a:solidFill>
                <a:effectLst>
                  <a:glow>
                    <a:schemeClr val="accent1">
                      <a:alpha val="40000"/>
                    </a:schemeClr>
                  </a:glow>
                </a:effectLst>
                <a:latin typeface="Vindra"/>
                <a:sym typeface="Arial"/>
              </a:rPr>
              <a:t>Pragyan, 104</a:t>
            </a:r>
          </a:p>
          <a:p>
            <a:pPr defTabSz="914400">
              <a:buClr>
                <a:srgbClr val="000000"/>
              </a:buClr>
            </a:pPr>
            <a:r>
              <a:rPr lang="en-US" sz="2400" dirty="0">
                <a:ln w="3175">
                  <a:noFill/>
                </a:ln>
                <a:solidFill>
                  <a:schemeClr val="tx1"/>
                </a:solidFill>
                <a:effectLst>
                  <a:glow>
                    <a:schemeClr val="accent1">
                      <a:alpha val="40000"/>
                    </a:schemeClr>
                  </a:glow>
                </a:effectLst>
                <a:latin typeface="Vindra"/>
                <a:sym typeface="Arial"/>
              </a:rPr>
              <a:t>Prajwal	, 105</a:t>
            </a:r>
          </a:p>
          <a:p>
            <a:pPr defTabSz="914400">
              <a:buClr>
                <a:srgbClr val="000000"/>
              </a:buClr>
            </a:pPr>
            <a:r>
              <a:rPr lang="en-US" sz="2400" dirty="0">
                <a:ln w="3175">
                  <a:noFill/>
                </a:ln>
                <a:solidFill>
                  <a:schemeClr val="tx1"/>
                </a:solidFill>
                <a:effectLst>
                  <a:glow>
                    <a:schemeClr val="accent1">
                      <a:alpha val="40000"/>
                    </a:schemeClr>
                  </a:glow>
                </a:effectLst>
                <a:latin typeface="Vindra"/>
                <a:sym typeface="Arial"/>
              </a:rPr>
              <a:t>Prakash, 106</a:t>
            </a:r>
          </a:p>
          <a:p>
            <a:pPr defTabSz="914400">
              <a:buClr>
                <a:srgbClr val="000000"/>
              </a:buClr>
            </a:pPr>
            <a:r>
              <a:rPr lang="en-US" sz="2400" dirty="0">
                <a:ln w="3175">
                  <a:noFill/>
                </a:ln>
                <a:solidFill>
                  <a:schemeClr val="tx1"/>
                </a:solidFill>
                <a:effectLst>
                  <a:glow>
                    <a:schemeClr val="accent1">
                      <a:alpha val="40000"/>
                    </a:schemeClr>
                  </a:glow>
                </a:effectLst>
                <a:latin typeface="Vindra"/>
                <a:sym typeface="Arial"/>
              </a:rPr>
              <a:t>Pramod, 107</a:t>
            </a:r>
          </a:p>
          <a:p>
            <a:pPr defTabSz="914400">
              <a:buClr>
                <a:srgbClr val="000000"/>
              </a:buClr>
            </a:pPr>
            <a:r>
              <a:rPr lang="en-US" sz="2400" dirty="0">
                <a:ln w="3175">
                  <a:noFill/>
                </a:ln>
                <a:solidFill>
                  <a:schemeClr val="tx1"/>
                </a:solidFill>
                <a:effectLst>
                  <a:glow>
                    <a:schemeClr val="accent1">
                      <a:alpha val="40000"/>
                    </a:schemeClr>
                  </a:glow>
                </a:effectLst>
                <a:latin typeface="Vindra"/>
                <a:sym typeface="Arial"/>
              </a:rPr>
              <a:t>Pranish	, 108</a:t>
            </a:r>
          </a:p>
        </p:txBody>
      </p:sp>
      <p:sp>
        <p:nvSpPr>
          <p:cNvPr id="9" name="TextBox 8"/>
          <p:cNvSpPr txBox="1"/>
          <p:nvPr/>
        </p:nvSpPr>
        <p:spPr>
          <a:xfrm>
            <a:off x="5486400" y="4050268"/>
            <a:ext cx="3657600" cy="1938992"/>
          </a:xfrm>
          <a:prstGeom prst="rect">
            <a:avLst/>
          </a:prstGeom>
          <a:ln>
            <a:noFill/>
          </a:ln>
        </p:spPr>
        <p:style>
          <a:lnRef idx="2">
            <a:schemeClr val="accent5"/>
          </a:lnRef>
          <a:fillRef idx="1">
            <a:schemeClr val="lt1"/>
          </a:fillRef>
          <a:effectRef idx="0">
            <a:schemeClr val="accent5"/>
          </a:effectRef>
          <a:fontRef idx="minor">
            <a:schemeClr val="dk1"/>
          </a:fontRef>
        </p:style>
        <p:txBody>
          <a:bodyPr wrap="square" rtlCol="0">
            <a:spAutoFit/>
          </a:bodyPr>
          <a:lstStyle/>
          <a:p>
            <a:r>
              <a:rPr lang="en-MY" sz="2400" dirty="0">
                <a:ln w="3175">
                  <a:noFill/>
                </a:ln>
                <a:solidFill>
                  <a:schemeClr val="tx1"/>
                </a:solidFill>
                <a:latin typeface="Vindra"/>
              </a:rPr>
              <a:t>Tutor:</a:t>
            </a:r>
            <a:endParaRPr lang="en-US" sz="2400" dirty="0">
              <a:ln w="3175">
                <a:noFill/>
              </a:ln>
              <a:solidFill>
                <a:schemeClr val="tx1"/>
              </a:solidFill>
              <a:latin typeface="Vindra"/>
            </a:endParaRPr>
          </a:p>
          <a:p>
            <a:r>
              <a:rPr lang="en-US" sz="2400" dirty="0">
                <a:ln w="3175">
                  <a:noFill/>
                </a:ln>
                <a:solidFill>
                  <a:schemeClr val="tx1"/>
                </a:solidFill>
                <a:latin typeface="Vindra"/>
              </a:rPr>
              <a:t>Asst.Prof. Shukra Raj Poudel</a:t>
            </a:r>
          </a:p>
          <a:p>
            <a:r>
              <a:rPr lang="en-US" sz="2400" dirty="0">
                <a:ln w="3175">
                  <a:noFill/>
                </a:ln>
                <a:solidFill>
                  <a:schemeClr val="tx1"/>
                </a:solidFill>
                <a:latin typeface="Vindra"/>
              </a:rPr>
              <a:t>Department of </a:t>
            </a:r>
          </a:p>
          <a:p>
            <a:r>
              <a:rPr lang="en-US" sz="2400" dirty="0">
                <a:ln w="3175">
                  <a:noFill/>
                </a:ln>
                <a:solidFill>
                  <a:schemeClr val="tx1"/>
                </a:solidFill>
                <a:latin typeface="Vindra"/>
              </a:rPr>
              <a:t>Civil  Engineering</a:t>
            </a:r>
          </a:p>
          <a:p>
            <a:r>
              <a:rPr lang="en-US" sz="2400" dirty="0">
                <a:ln w="3175">
                  <a:noFill/>
                </a:ln>
                <a:solidFill>
                  <a:schemeClr val="tx1"/>
                </a:solidFill>
                <a:latin typeface="Vindra"/>
              </a:rPr>
              <a:t>IOE, Tribhuvan University</a:t>
            </a:r>
          </a:p>
        </p:txBody>
      </p:sp>
      <p:sp>
        <p:nvSpPr>
          <p:cNvPr id="13" name="TextBox 12">
            <a:extLst>
              <a:ext uri="{FF2B5EF4-FFF2-40B4-BE49-F238E27FC236}">
                <a16:creationId xmlns:a16="http://schemas.microsoft.com/office/drawing/2014/main" id="{642DE14D-4AE2-4679-A454-A032053E274E}"/>
              </a:ext>
            </a:extLst>
          </p:cNvPr>
          <p:cNvSpPr txBox="1"/>
          <p:nvPr/>
        </p:nvSpPr>
        <p:spPr>
          <a:xfrm>
            <a:off x="3276600" y="5204430"/>
            <a:ext cx="2014798" cy="830997"/>
          </a:xfrm>
          <a:prstGeom prst="rect">
            <a:avLst/>
          </a:prstGeom>
          <a:noFill/>
        </p:spPr>
        <p:txBody>
          <a:bodyPr wrap="square" rtlCol="0">
            <a:spAutoFit/>
          </a:bodyPr>
          <a:lstStyle/>
          <a:p>
            <a:pPr algn="ctr"/>
            <a:endParaRPr lang="en-US" sz="2400" dirty="0">
              <a:ln w="3175">
                <a:noFill/>
              </a:ln>
              <a:effectLst>
                <a:glow>
                  <a:schemeClr val="accent1">
                    <a:alpha val="40000"/>
                  </a:schemeClr>
                </a:glow>
              </a:effectLst>
              <a:latin typeface="Vindra"/>
              <a:sym typeface="Arial"/>
            </a:endParaRPr>
          </a:p>
          <a:p>
            <a:pPr algn="ctr"/>
            <a:r>
              <a:rPr lang="en-US" sz="2400" dirty="0">
                <a:ln w="3175">
                  <a:noFill/>
                </a:ln>
                <a:effectLst>
                  <a:glow>
                    <a:schemeClr val="accent1">
                      <a:alpha val="40000"/>
                    </a:schemeClr>
                  </a:glow>
                </a:effectLst>
                <a:latin typeface="Vindra"/>
                <a:sym typeface="Arial"/>
              </a:rPr>
              <a:t>Dec 26, 2019</a:t>
            </a:r>
          </a:p>
        </p:txBody>
      </p:sp>
    </p:spTree>
    <p:extLst>
      <p:ext uri="{BB962C8B-B14F-4D97-AF65-F5344CB8AC3E}">
        <p14:creationId xmlns:p14="http://schemas.microsoft.com/office/powerpoint/2010/main" val="34796483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a:extLst>
              <a:ext uri="{FF2B5EF4-FFF2-40B4-BE49-F238E27FC236}">
                <a16:creationId xmlns:a16="http://schemas.microsoft.com/office/drawing/2014/main" id="{F1BB4B3B-D4BD-4CBE-A6F4-B206828E433C}"/>
              </a:ext>
            </a:extLst>
          </p:cNvPr>
          <p:cNvSpPr txBox="1">
            <a:spLocks/>
          </p:cNvSpPr>
          <p:nvPr/>
        </p:nvSpPr>
        <p:spPr>
          <a:xfrm>
            <a:off x="228600" y="2113809"/>
            <a:ext cx="5410200" cy="4291472"/>
          </a:xfrm>
          <a:prstGeom prst="rect">
            <a:avLst/>
          </a:prstGeom>
          <a:no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L="457200" marR="0" lvl="0" indent="-298450" algn="l" rtl="0">
              <a:lnSpc>
                <a:spcPct val="100000"/>
              </a:lnSpc>
              <a:spcBef>
                <a:spcPts val="800"/>
              </a:spcBef>
              <a:spcAft>
                <a:spcPts val="0"/>
              </a:spcAft>
              <a:buClr>
                <a:srgbClr val="86D1D8"/>
              </a:buClr>
              <a:buSzPts val="1100"/>
              <a:buFont typeface="Noto Sans Symbols"/>
              <a:buChar char="►"/>
              <a:defRPr sz="1400" b="0" i="0" u="none" strike="noStrike" cap="none">
                <a:solidFill>
                  <a:schemeClr val="lt1"/>
                </a:solidFill>
                <a:latin typeface="Century Gothic"/>
                <a:ea typeface="Century Gothic"/>
                <a:cs typeface="Century Gothic"/>
                <a:sym typeface="Century Gothic"/>
              </a:defRPr>
            </a:lvl1pPr>
            <a:lvl2pPr marL="914400" marR="0" lvl="1" indent="-292100" algn="l" rtl="0">
              <a:lnSpc>
                <a:spcPct val="100000"/>
              </a:lnSpc>
              <a:spcBef>
                <a:spcPts val="800"/>
              </a:spcBef>
              <a:spcAft>
                <a:spcPts val="0"/>
              </a:spcAft>
              <a:buClr>
                <a:srgbClr val="86D1D8"/>
              </a:buClr>
              <a:buSzPts val="1000"/>
              <a:buFont typeface="Noto Sans Symbols"/>
              <a:buChar char="►"/>
              <a:defRPr sz="1200" b="0" i="0" u="none" strike="noStrike" cap="none">
                <a:solidFill>
                  <a:schemeClr val="lt1"/>
                </a:solidFill>
                <a:latin typeface="Century Gothic"/>
                <a:ea typeface="Century Gothic"/>
                <a:cs typeface="Century Gothic"/>
                <a:sym typeface="Century Gothic"/>
              </a:defRPr>
            </a:lvl2pPr>
            <a:lvl3pPr marL="1371600" marR="0" lvl="2" indent="-279400" algn="l" rtl="0">
              <a:lnSpc>
                <a:spcPct val="100000"/>
              </a:lnSpc>
              <a:spcBef>
                <a:spcPts val="800"/>
              </a:spcBef>
              <a:spcAft>
                <a:spcPts val="0"/>
              </a:spcAft>
              <a:buClr>
                <a:srgbClr val="86D1D8"/>
              </a:buClr>
              <a:buSzPts val="800"/>
              <a:buFont typeface="Noto Sans Symbols"/>
              <a:buChar char="►"/>
              <a:defRPr sz="1100" b="0" i="0" u="none" strike="noStrike" cap="none">
                <a:solidFill>
                  <a:schemeClr val="lt1"/>
                </a:solidFill>
                <a:latin typeface="Century Gothic"/>
                <a:ea typeface="Century Gothic"/>
                <a:cs typeface="Century Gothic"/>
                <a:sym typeface="Century Gothic"/>
              </a:defRPr>
            </a:lvl3pPr>
            <a:lvl4pPr marL="1828800" marR="0" lvl="3" indent="-273050" algn="l" rtl="0">
              <a:lnSpc>
                <a:spcPct val="100000"/>
              </a:lnSpc>
              <a:spcBef>
                <a:spcPts val="800"/>
              </a:spcBef>
              <a:spcAft>
                <a:spcPts val="0"/>
              </a:spcAft>
              <a:buClr>
                <a:srgbClr val="86D1D8"/>
              </a:buClr>
              <a:buSzPts val="700"/>
              <a:buFont typeface="Noto Sans Symbols"/>
              <a:buChar char="►"/>
              <a:defRPr sz="900" b="0" i="0" u="none" strike="noStrike" cap="none">
                <a:solidFill>
                  <a:schemeClr val="lt1"/>
                </a:solidFill>
                <a:latin typeface="Century Gothic"/>
                <a:ea typeface="Century Gothic"/>
                <a:cs typeface="Century Gothic"/>
                <a:sym typeface="Century Gothic"/>
              </a:defRPr>
            </a:lvl4pPr>
            <a:lvl5pPr marL="2286000" marR="0" lvl="4" indent="-273050" algn="l" rtl="0">
              <a:lnSpc>
                <a:spcPct val="100000"/>
              </a:lnSpc>
              <a:spcBef>
                <a:spcPts val="800"/>
              </a:spcBef>
              <a:spcAft>
                <a:spcPts val="0"/>
              </a:spcAft>
              <a:buClr>
                <a:srgbClr val="86D1D8"/>
              </a:buClr>
              <a:buSzPts val="700"/>
              <a:buFont typeface="Noto Sans Symbols"/>
              <a:buChar char="►"/>
              <a:defRPr sz="900" b="0" i="0" u="none" strike="noStrike" cap="none">
                <a:solidFill>
                  <a:schemeClr val="lt1"/>
                </a:solidFill>
                <a:latin typeface="Century Gothic"/>
                <a:ea typeface="Century Gothic"/>
                <a:cs typeface="Century Gothic"/>
                <a:sym typeface="Century Gothic"/>
              </a:defRPr>
            </a:lvl5pPr>
            <a:lvl6pPr marL="2743200" marR="0" lvl="5" indent="-273050" algn="l" rtl="0">
              <a:lnSpc>
                <a:spcPct val="100000"/>
              </a:lnSpc>
              <a:spcBef>
                <a:spcPts val="800"/>
              </a:spcBef>
              <a:spcAft>
                <a:spcPts val="0"/>
              </a:spcAft>
              <a:buClr>
                <a:srgbClr val="86D1D8"/>
              </a:buClr>
              <a:buSzPts val="700"/>
              <a:buFont typeface="Noto Sans Symbols"/>
              <a:buChar char="►"/>
              <a:defRPr sz="900" b="0" i="0" u="none" strike="noStrike" cap="none">
                <a:solidFill>
                  <a:schemeClr val="lt1"/>
                </a:solidFill>
                <a:latin typeface="Century Gothic"/>
                <a:ea typeface="Century Gothic"/>
                <a:cs typeface="Century Gothic"/>
                <a:sym typeface="Century Gothic"/>
              </a:defRPr>
            </a:lvl6pPr>
            <a:lvl7pPr marL="3200400" marR="0" lvl="6" indent="-273050" algn="l" rtl="0">
              <a:lnSpc>
                <a:spcPct val="100000"/>
              </a:lnSpc>
              <a:spcBef>
                <a:spcPts val="800"/>
              </a:spcBef>
              <a:spcAft>
                <a:spcPts val="0"/>
              </a:spcAft>
              <a:buClr>
                <a:srgbClr val="86D1D8"/>
              </a:buClr>
              <a:buSzPts val="700"/>
              <a:buFont typeface="Noto Sans Symbols"/>
              <a:buChar char="►"/>
              <a:defRPr sz="900" b="0" i="0" u="none" strike="noStrike" cap="none">
                <a:solidFill>
                  <a:schemeClr val="lt1"/>
                </a:solidFill>
                <a:latin typeface="Century Gothic"/>
                <a:ea typeface="Century Gothic"/>
                <a:cs typeface="Century Gothic"/>
                <a:sym typeface="Century Gothic"/>
              </a:defRPr>
            </a:lvl7pPr>
            <a:lvl8pPr marL="3657600" marR="0" lvl="7" indent="-273050" algn="l" rtl="0">
              <a:lnSpc>
                <a:spcPct val="100000"/>
              </a:lnSpc>
              <a:spcBef>
                <a:spcPts val="800"/>
              </a:spcBef>
              <a:spcAft>
                <a:spcPts val="0"/>
              </a:spcAft>
              <a:buClr>
                <a:srgbClr val="86D1D8"/>
              </a:buClr>
              <a:buSzPts val="700"/>
              <a:buFont typeface="Noto Sans Symbols"/>
              <a:buChar char="►"/>
              <a:defRPr sz="900" b="0" i="0" u="none" strike="noStrike" cap="none">
                <a:solidFill>
                  <a:schemeClr val="lt1"/>
                </a:solidFill>
                <a:latin typeface="Century Gothic"/>
                <a:ea typeface="Century Gothic"/>
                <a:cs typeface="Century Gothic"/>
                <a:sym typeface="Century Gothic"/>
              </a:defRPr>
            </a:lvl8pPr>
            <a:lvl9pPr marL="4114800" marR="0" lvl="8" indent="-273050" algn="l" rtl="0">
              <a:lnSpc>
                <a:spcPct val="100000"/>
              </a:lnSpc>
              <a:spcBef>
                <a:spcPts val="800"/>
              </a:spcBef>
              <a:spcAft>
                <a:spcPts val="0"/>
              </a:spcAft>
              <a:buClr>
                <a:srgbClr val="86D1D8"/>
              </a:buClr>
              <a:buSzPts val="700"/>
              <a:buFont typeface="Noto Sans Symbols"/>
              <a:buChar char="►"/>
              <a:defRPr sz="900" b="0" i="0" u="none" strike="noStrike" cap="none">
                <a:solidFill>
                  <a:schemeClr val="lt1"/>
                </a:solidFill>
                <a:latin typeface="Century Gothic"/>
                <a:ea typeface="Century Gothic"/>
                <a:cs typeface="Century Gothic"/>
                <a:sym typeface="Century Gothic"/>
              </a:defRPr>
            </a:lvl9pPr>
          </a:lstStyle>
          <a:p>
            <a:pPr defTabSz="914400"/>
            <a:r>
              <a:rPr lang="en-US" sz="2400" kern="0" dirty="0">
                <a:solidFill>
                  <a:srgbClr val="00B0F0"/>
                </a:solidFill>
                <a:latin typeface="Vindra"/>
              </a:rPr>
              <a:t>Useful Life of Component Structures</a:t>
            </a:r>
            <a:br>
              <a:rPr lang="en-US" sz="2400" kern="0" dirty="0">
                <a:latin typeface="Vindra"/>
              </a:rPr>
            </a:br>
            <a:r>
              <a:rPr lang="en-US" sz="2400" kern="0" dirty="0">
                <a:latin typeface="Vindra"/>
              </a:rPr>
              <a:t>The useful life of the component structures depends on the quality and type of materials. The design period should not exceed this time period.</a:t>
            </a:r>
            <a:br>
              <a:rPr lang="en-US" sz="2400" kern="0" dirty="0">
                <a:latin typeface="Vindra"/>
              </a:rPr>
            </a:br>
            <a:endParaRPr lang="en-US" sz="2400" kern="0" dirty="0">
              <a:latin typeface="Vindra"/>
            </a:endParaRPr>
          </a:p>
          <a:p>
            <a:pPr defTabSz="914400"/>
            <a:r>
              <a:rPr lang="en-US" sz="2400" kern="0" dirty="0">
                <a:solidFill>
                  <a:srgbClr val="00B0F0"/>
                </a:solidFill>
                <a:latin typeface="Vindra"/>
              </a:rPr>
              <a:t>Availability of Funds</a:t>
            </a:r>
            <a:br>
              <a:rPr lang="en-US" sz="2400" kern="0" dirty="0">
                <a:latin typeface="Vindra"/>
              </a:rPr>
            </a:br>
            <a:r>
              <a:rPr lang="en-US" sz="2400" kern="0" dirty="0">
                <a:latin typeface="Vindra"/>
              </a:rPr>
              <a:t>When limited funds are available shorter, design period is adopted, and vice-versa.</a:t>
            </a:r>
          </a:p>
        </p:txBody>
      </p:sp>
      <p:sp>
        <p:nvSpPr>
          <p:cNvPr id="7" name="Slide Number Placeholder 6">
            <a:extLst>
              <a:ext uri="{FF2B5EF4-FFF2-40B4-BE49-F238E27FC236}">
                <a16:creationId xmlns:a16="http://schemas.microsoft.com/office/drawing/2014/main" id="{1F7AF9D5-1168-4EDC-A4B9-6C4EBB013B77}"/>
              </a:ext>
            </a:extLst>
          </p:cNvPr>
          <p:cNvSpPr>
            <a:spLocks noGrp="1"/>
          </p:cNvSpPr>
          <p:nvPr>
            <p:ph type="sldNum" idx="12"/>
          </p:nvPr>
        </p:nvSpPr>
        <p:spPr/>
        <p:txBody>
          <a:bodyPr/>
          <a:lstStyle/>
          <a:p>
            <a:fld id="{00000000-1234-1234-1234-123412341234}" type="slidenum">
              <a:rPr lang="en" smtClean="0">
                <a:solidFill>
                  <a:srgbClr val="FFFFFF"/>
                </a:solidFill>
              </a:rPr>
              <a:pPr/>
              <a:t>9</a:t>
            </a:fld>
            <a:endParaRPr lang="en">
              <a:solidFill>
                <a:srgbClr val="FFFFFF"/>
              </a:solidFill>
            </a:endParaRPr>
          </a:p>
        </p:txBody>
      </p:sp>
      <p:sp>
        <p:nvSpPr>
          <p:cNvPr id="8" name="Title 1">
            <a:extLst>
              <a:ext uri="{FF2B5EF4-FFF2-40B4-BE49-F238E27FC236}">
                <a16:creationId xmlns:a16="http://schemas.microsoft.com/office/drawing/2014/main" id="{9E089297-B021-4F15-A1F5-0E12B28F7601}"/>
              </a:ext>
            </a:extLst>
          </p:cNvPr>
          <p:cNvSpPr>
            <a:spLocks noGrp="1"/>
          </p:cNvSpPr>
          <p:nvPr>
            <p:ph type="title"/>
          </p:nvPr>
        </p:nvSpPr>
        <p:spPr>
          <a:xfrm>
            <a:off x="533401" y="452719"/>
            <a:ext cx="7004782" cy="766481"/>
          </a:xfrm>
        </p:spPr>
        <p:txBody>
          <a:bodyPr/>
          <a:lstStyle/>
          <a:p>
            <a:r>
              <a:rPr lang="en-US" dirty="0">
                <a:solidFill>
                  <a:srgbClr val="FFFF00"/>
                </a:solidFill>
                <a:latin typeface="Vindra"/>
              </a:rPr>
              <a:t>3.2.2 Selection basis of Design Period</a:t>
            </a:r>
          </a:p>
        </p:txBody>
      </p:sp>
      <p:sp>
        <p:nvSpPr>
          <p:cNvPr id="9" name="TextBox 8">
            <a:extLst>
              <a:ext uri="{FF2B5EF4-FFF2-40B4-BE49-F238E27FC236}">
                <a16:creationId xmlns:a16="http://schemas.microsoft.com/office/drawing/2014/main" id="{F9EB4E0F-AE80-41D7-8A5D-96B959FD492F}"/>
              </a:ext>
            </a:extLst>
          </p:cNvPr>
          <p:cNvSpPr txBox="1"/>
          <p:nvPr/>
        </p:nvSpPr>
        <p:spPr>
          <a:xfrm>
            <a:off x="838200" y="1371600"/>
            <a:ext cx="3276600" cy="461665"/>
          </a:xfrm>
          <a:prstGeom prst="rect">
            <a:avLst/>
          </a:prstGeom>
          <a:noFill/>
        </p:spPr>
        <p:txBody>
          <a:bodyPr wrap="square" rtlCol="0">
            <a:spAutoFit/>
          </a:bodyPr>
          <a:lstStyle/>
          <a:p>
            <a:r>
              <a:rPr lang="en-US" sz="2400" dirty="0">
                <a:solidFill>
                  <a:srgbClr val="00B0F0"/>
                </a:solidFill>
                <a:latin typeface="Vindra"/>
              </a:rPr>
              <a:t>Continued…</a:t>
            </a:r>
            <a:endParaRPr lang="en-US" sz="2400" dirty="0"/>
          </a:p>
        </p:txBody>
      </p:sp>
    </p:spTree>
    <p:extLst>
      <p:ext uri="{BB962C8B-B14F-4D97-AF65-F5344CB8AC3E}">
        <p14:creationId xmlns:p14="http://schemas.microsoft.com/office/powerpoint/2010/main" val="1062738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0"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animEffect transition="in" filter="fade">
                                      <p:cBhvr>
                                        <p:cTn id="9" dur="500"/>
                                        <p:tgtEl>
                                          <p:spTgt spid="9"/>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6">
                                            <p:txEl>
                                              <p:pRg st="0" end="0"/>
                                            </p:txEl>
                                          </p:spTgt>
                                        </p:tgtEl>
                                        <p:attrNameLst>
                                          <p:attrName>style.visibility</p:attrName>
                                        </p:attrNameLst>
                                      </p:cBhvr>
                                      <p:to>
                                        <p:strVal val="visible"/>
                                      </p:to>
                                    </p:set>
                                    <p:animEffect transition="in" filter="fade">
                                      <p:cBhvr>
                                        <p:cTn id="14" dur="500"/>
                                        <p:tgtEl>
                                          <p:spTgt spid="6">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6">
                                            <p:txEl>
                                              <p:pRg st="1" end="1"/>
                                            </p:txEl>
                                          </p:spTgt>
                                        </p:tgtEl>
                                        <p:attrNameLst>
                                          <p:attrName>style.visibility</p:attrName>
                                        </p:attrNameLst>
                                      </p:cBhvr>
                                      <p:to>
                                        <p:strVal val="visible"/>
                                      </p:to>
                                    </p:set>
                                    <p:animEffect transition="in" filter="fade">
                                      <p:cBhvr>
                                        <p:cTn id="19" dur="500"/>
                                        <p:tgtEl>
                                          <p:spTgt spid="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a:extLst>
              <a:ext uri="{FF2B5EF4-FFF2-40B4-BE49-F238E27FC236}">
                <a16:creationId xmlns:a16="http://schemas.microsoft.com/office/drawing/2014/main" id="{F1BB4B3B-D4BD-4CBE-A6F4-B206828E433C}"/>
              </a:ext>
            </a:extLst>
          </p:cNvPr>
          <p:cNvSpPr txBox="1">
            <a:spLocks/>
          </p:cNvSpPr>
          <p:nvPr/>
        </p:nvSpPr>
        <p:spPr>
          <a:xfrm>
            <a:off x="304800" y="2133600"/>
            <a:ext cx="5410200" cy="3886200"/>
          </a:xfrm>
          <a:prstGeom prst="rect">
            <a:avLst/>
          </a:prstGeom>
          <a:no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L="457200" marR="0" lvl="0" indent="-298450" algn="l" rtl="0">
              <a:lnSpc>
                <a:spcPct val="100000"/>
              </a:lnSpc>
              <a:spcBef>
                <a:spcPts val="800"/>
              </a:spcBef>
              <a:spcAft>
                <a:spcPts val="0"/>
              </a:spcAft>
              <a:buClr>
                <a:srgbClr val="86D1D8"/>
              </a:buClr>
              <a:buSzPts val="1100"/>
              <a:buFont typeface="Noto Sans Symbols"/>
              <a:buChar char="►"/>
              <a:defRPr sz="1400" b="0" i="0" u="none" strike="noStrike" cap="none">
                <a:solidFill>
                  <a:schemeClr val="lt1"/>
                </a:solidFill>
                <a:latin typeface="Century Gothic"/>
                <a:ea typeface="Century Gothic"/>
                <a:cs typeface="Century Gothic"/>
                <a:sym typeface="Century Gothic"/>
              </a:defRPr>
            </a:lvl1pPr>
            <a:lvl2pPr marL="914400" marR="0" lvl="1" indent="-292100" algn="l" rtl="0">
              <a:lnSpc>
                <a:spcPct val="100000"/>
              </a:lnSpc>
              <a:spcBef>
                <a:spcPts val="800"/>
              </a:spcBef>
              <a:spcAft>
                <a:spcPts val="0"/>
              </a:spcAft>
              <a:buClr>
                <a:srgbClr val="86D1D8"/>
              </a:buClr>
              <a:buSzPts val="1000"/>
              <a:buFont typeface="Noto Sans Symbols"/>
              <a:buChar char="►"/>
              <a:defRPr sz="1200" b="0" i="0" u="none" strike="noStrike" cap="none">
                <a:solidFill>
                  <a:schemeClr val="lt1"/>
                </a:solidFill>
                <a:latin typeface="Century Gothic"/>
                <a:ea typeface="Century Gothic"/>
                <a:cs typeface="Century Gothic"/>
                <a:sym typeface="Century Gothic"/>
              </a:defRPr>
            </a:lvl2pPr>
            <a:lvl3pPr marL="1371600" marR="0" lvl="2" indent="-279400" algn="l" rtl="0">
              <a:lnSpc>
                <a:spcPct val="100000"/>
              </a:lnSpc>
              <a:spcBef>
                <a:spcPts val="800"/>
              </a:spcBef>
              <a:spcAft>
                <a:spcPts val="0"/>
              </a:spcAft>
              <a:buClr>
                <a:srgbClr val="86D1D8"/>
              </a:buClr>
              <a:buSzPts val="800"/>
              <a:buFont typeface="Noto Sans Symbols"/>
              <a:buChar char="►"/>
              <a:defRPr sz="1100" b="0" i="0" u="none" strike="noStrike" cap="none">
                <a:solidFill>
                  <a:schemeClr val="lt1"/>
                </a:solidFill>
                <a:latin typeface="Century Gothic"/>
                <a:ea typeface="Century Gothic"/>
                <a:cs typeface="Century Gothic"/>
                <a:sym typeface="Century Gothic"/>
              </a:defRPr>
            </a:lvl3pPr>
            <a:lvl4pPr marL="1828800" marR="0" lvl="3" indent="-273050" algn="l" rtl="0">
              <a:lnSpc>
                <a:spcPct val="100000"/>
              </a:lnSpc>
              <a:spcBef>
                <a:spcPts val="800"/>
              </a:spcBef>
              <a:spcAft>
                <a:spcPts val="0"/>
              </a:spcAft>
              <a:buClr>
                <a:srgbClr val="86D1D8"/>
              </a:buClr>
              <a:buSzPts val="700"/>
              <a:buFont typeface="Noto Sans Symbols"/>
              <a:buChar char="►"/>
              <a:defRPr sz="900" b="0" i="0" u="none" strike="noStrike" cap="none">
                <a:solidFill>
                  <a:schemeClr val="lt1"/>
                </a:solidFill>
                <a:latin typeface="Century Gothic"/>
                <a:ea typeface="Century Gothic"/>
                <a:cs typeface="Century Gothic"/>
                <a:sym typeface="Century Gothic"/>
              </a:defRPr>
            </a:lvl4pPr>
            <a:lvl5pPr marL="2286000" marR="0" lvl="4" indent="-273050" algn="l" rtl="0">
              <a:lnSpc>
                <a:spcPct val="100000"/>
              </a:lnSpc>
              <a:spcBef>
                <a:spcPts val="800"/>
              </a:spcBef>
              <a:spcAft>
                <a:spcPts val="0"/>
              </a:spcAft>
              <a:buClr>
                <a:srgbClr val="86D1D8"/>
              </a:buClr>
              <a:buSzPts val="700"/>
              <a:buFont typeface="Noto Sans Symbols"/>
              <a:buChar char="►"/>
              <a:defRPr sz="900" b="0" i="0" u="none" strike="noStrike" cap="none">
                <a:solidFill>
                  <a:schemeClr val="lt1"/>
                </a:solidFill>
                <a:latin typeface="Century Gothic"/>
                <a:ea typeface="Century Gothic"/>
                <a:cs typeface="Century Gothic"/>
                <a:sym typeface="Century Gothic"/>
              </a:defRPr>
            </a:lvl5pPr>
            <a:lvl6pPr marL="2743200" marR="0" lvl="5" indent="-273050" algn="l" rtl="0">
              <a:lnSpc>
                <a:spcPct val="100000"/>
              </a:lnSpc>
              <a:spcBef>
                <a:spcPts val="800"/>
              </a:spcBef>
              <a:spcAft>
                <a:spcPts val="0"/>
              </a:spcAft>
              <a:buClr>
                <a:srgbClr val="86D1D8"/>
              </a:buClr>
              <a:buSzPts val="700"/>
              <a:buFont typeface="Noto Sans Symbols"/>
              <a:buChar char="►"/>
              <a:defRPr sz="900" b="0" i="0" u="none" strike="noStrike" cap="none">
                <a:solidFill>
                  <a:schemeClr val="lt1"/>
                </a:solidFill>
                <a:latin typeface="Century Gothic"/>
                <a:ea typeface="Century Gothic"/>
                <a:cs typeface="Century Gothic"/>
                <a:sym typeface="Century Gothic"/>
              </a:defRPr>
            </a:lvl6pPr>
            <a:lvl7pPr marL="3200400" marR="0" lvl="6" indent="-273050" algn="l" rtl="0">
              <a:lnSpc>
                <a:spcPct val="100000"/>
              </a:lnSpc>
              <a:spcBef>
                <a:spcPts val="800"/>
              </a:spcBef>
              <a:spcAft>
                <a:spcPts val="0"/>
              </a:spcAft>
              <a:buClr>
                <a:srgbClr val="86D1D8"/>
              </a:buClr>
              <a:buSzPts val="700"/>
              <a:buFont typeface="Noto Sans Symbols"/>
              <a:buChar char="►"/>
              <a:defRPr sz="900" b="0" i="0" u="none" strike="noStrike" cap="none">
                <a:solidFill>
                  <a:schemeClr val="lt1"/>
                </a:solidFill>
                <a:latin typeface="Century Gothic"/>
                <a:ea typeface="Century Gothic"/>
                <a:cs typeface="Century Gothic"/>
                <a:sym typeface="Century Gothic"/>
              </a:defRPr>
            </a:lvl7pPr>
            <a:lvl8pPr marL="3657600" marR="0" lvl="7" indent="-273050" algn="l" rtl="0">
              <a:lnSpc>
                <a:spcPct val="100000"/>
              </a:lnSpc>
              <a:spcBef>
                <a:spcPts val="800"/>
              </a:spcBef>
              <a:spcAft>
                <a:spcPts val="0"/>
              </a:spcAft>
              <a:buClr>
                <a:srgbClr val="86D1D8"/>
              </a:buClr>
              <a:buSzPts val="700"/>
              <a:buFont typeface="Noto Sans Symbols"/>
              <a:buChar char="►"/>
              <a:defRPr sz="900" b="0" i="0" u="none" strike="noStrike" cap="none">
                <a:solidFill>
                  <a:schemeClr val="lt1"/>
                </a:solidFill>
                <a:latin typeface="Century Gothic"/>
                <a:ea typeface="Century Gothic"/>
                <a:cs typeface="Century Gothic"/>
                <a:sym typeface="Century Gothic"/>
              </a:defRPr>
            </a:lvl8pPr>
            <a:lvl9pPr marL="4114800" marR="0" lvl="8" indent="-273050" algn="l" rtl="0">
              <a:lnSpc>
                <a:spcPct val="100000"/>
              </a:lnSpc>
              <a:spcBef>
                <a:spcPts val="800"/>
              </a:spcBef>
              <a:spcAft>
                <a:spcPts val="0"/>
              </a:spcAft>
              <a:buClr>
                <a:srgbClr val="86D1D8"/>
              </a:buClr>
              <a:buSzPts val="700"/>
              <a:buFont typeface="Noto Sans Symbols"/>
              <a:buChar char="►"/>
              <a:defRPr sz="900" b="0" i="0" u="none" strike="noStrike" cap="none">
                <a:solidFill>
                  <a:schemeClr val="lt1"/>
                </a:solidFill>
                <a:latin typeface="Century Gothic"/>
                <a:ea typeface="Century Gothic"/>
                <a:cs typeface="Century Gothic"/>
                <a:sym typeface="Century Gothic"/>
              </a:defRPr>
            </a:lvl9pPr>
          </a:lstStyle>
          <a:p>
            <a:pPr defTabSz="914400"/>
            <a:r>
              <a:rPr lang="en-US" sz="2400" kern="0" dirty="0">
                <a:solidFill>
                  <a:srgbClr val="00B0F0"/>
                </a:solidFill>
                <a:latin typeface="Vindra"/>
              </a:rPr>
              <a:t>Rate of Interest on Borrowings</a:t>
            </a:r>
            <a:br>
              <a:rPr lang="en-US" sz="2400" kern="0" dirty="0">
                <a:latin typeface="Vindra"/>
              </a:rPr>
            </a:br>
            <a:r>
              <a:rPr lang="en-US" sz="2400" kern="0" dirty="0">
                <a:latin typeface="Vindra"/>
              </a:rPr>
              <a:t>Lower the interest rate, longer the design period can be made.</a:t>
            </a:r>
            <a:br>
              <a:rPr lang="en-US" sz="2400" kern="0" dirty="0">
                <a:latin typeface="Vindra"/>
              </a:rPr>
            </a:br>
            <a:endParaRPr lang="en-US" sz="2400" kern="0" dirty="0">
              <a:latin typeface="Vindra"/>
            </a:endParaRPr>
          </a:p>
          <a:p>
            <a:pPr defTabSz="914400"/>
            <a:endParaRPr lang="en-US" sz="2400" kern="0" dirty="0">
              <a:latin typeface="Vindra"/>
            </a:endParaRPr>
          </a:p>
          <a:p>
            <a:pPr defTabSz="914400"/>
            <a:r>
              <a:rPr lang="en-US" sz="2400" kern="0" dirty="0">
                <a:solidFill>
                  <a:srgbClr val="00B0F0"/>
                </a:solidFill>
                <a:latin typeface="Vindra"/>
              </a:rPr>
              <a:t>Availability of Water at Source</a:t>
            </a:r>
            <a:br>
              <a:rPr lang="en-US" sz="2400" kern="0" dirty="0">
                <a:solidFill>
                  <a:srgbClr val="00B0F0"/>
                </a:solidFill>
                <a:latin typeface="Vindra"/>
              </a:rPr>
            </a:br>
            <a:r>
              <a:rPr lang="en-US" sz="2400" kern="0" dirty="0">
                <a:solidFill>
                  <a:schemeClr val="bg1"/>
                </a:solidFill>
                <a:latin typeface="Vindra"/>
              </a:rPr>
              <a:t>Shorter design period is adopted if the water available at the source is limited, and vice-versa</a:t>
            </a:r>
          </a:p>
        </p:txBody>
      </p:sp>
      <p:sp>
        <p:nvSpPr>
          <p:cNvPr id="2" name="Slide Number Placeholder 1">
            <a:extLst>
              <a:ext uri="{FF2B5EF4-FFF2-40B4-BE49-F238E27FC236}">
                <a16:creationId xmlns:a16="http://schemas.microsoft.com/office/drawing/2014/main" id="{75535835-4316-411C-A82C-620671AB046C}"/>
              </a:ext>
            </a:extLst>
          </p:cNvPr>
          <p:cNvSpPr>
            <a:spLocks noGrp="1"/>
          </p:cNvSpPr>
          <p:nvPr>
            <p:ph type="sldNum" idx="12"/>
          </p:nvPr>
        </p:nvSpPr>
        <p:spPr/>
        <p:txBody>
          <a:bodyPr/>
          <a:lstStyle/>
          <a:p>
            <a:fld id="{00000000-1234-1234-1234-123412341234}" type="slidenum">
              <a:rPr lang="en" smtClean="0">
                <a:solidFill>
                  <a:srgbClr val="FFFFFF"/>
                </a:solidFill>
              </a:rPr>
              <a:pPr/>
              <a:t>10</a:t>
            </a:fld>
            <a:endParaRPr lang="en">
              <a:solidFill>
                <a:srgbClr val="FFFFFF"/>
              </a:solidFill>
            </a:endParaRPr>
          </a:p>
        </p:txBody>
      </p:sp>
      <p:sp>
        <p:nvSpPr>
          <p:cNvPr id="4" name="Title 1">
            <a:extLst>
              <a:ext uri="{FF2B5EF4-FFF2-40B4-BE49-F238E27FC236}">
                <a16:creationId xmlns:a16="http://schemas.microsoft.com/office/drawing/2014/main" id="{29823B82-FD2F-4D85-AF0D-1E72144B3E39}"/>
              </a:ext>
            </a:extLst>
          </p:cNvPr>
          <p:cNvSpPr>
            <a:spLocks noGrp="1"/>
          </p:cNvSpPr>
          <p:nvPr>
            <p:ph type="title"/>
          </p:nvPr>
        </p:nvSpPr>
        <p:spPr>
          <a:xfrm>
            <a:off x="533401" y="452719"/>
            <a:ext cx="7004782" cy="766481"/>
          </a:xfrm>
        </p:spPr>
        <p:txBody>
          <a:bodyPr/>
          <a:lstStyle/>
          <a:p>
            <a:r>
              <a:rPr lang="en-US" dirty="0">
                <a:solidFill>
                  <a:srgbClr val="FFFF00"/>
                </a:solidFill>
                <a:latin typeface="Vindra"/>
              </a:rPr>
              <a:t>3.2.2 Selection basis of Design Period</a:t>
            </a:r>
          </a:p>
        </p:txBody>
      </p:sp>
      <p:sp>
        <p:nvSpPr>
          <p:cNvPr id="5" name="TextBox 4">
            <a:extLst>
              <a:ext uri="{FF2B5EF4-FFF2-40B4-BE49-F238E27FC236}">
                <a16:creationId xmlns:a16="http://schemas.microsoft.com/office/drawing/2014/main" id="{EDD2CC71-F8B3-4F01-9FC7-81D2F8DA252C}"/>
              </a:ext>
            </a:extLst>
          </p:cNvPr>
          <p:cNvSpPr txBox="1"/>
          <p:nvPr/>
        </p:nvSpPr>
        <p:spPr>
          <a:xfrm>
            <a:off x="838200" y="1371600"/>
            <a:ext cx="3276600" cy="461665"/>
          </a:xfrm>
          <a:prstGeom prst="rect">
            <a:avLst/>
          </a:prstGeom>
          <a:noFill/>
        </p:spPr>
        <p:txBody>
          <a:bodyPr wrap="square" rtlCol="0">
            <a:spAutoFit/>
          </a:bodyPr>
          <a:lstStyle/>
          <a:p>
            <a:r>
              <a:rPr lang="en-US" sz="2400" dirty="0">
                <a:solidFill>
                  <a:srgbClr val="00B0F0"/>
                </a:solidFill>
                <a:latin typeface="Vindra"/>
              </a:rPr>
              <a:t>Continued…</a:t>
            </a:r>
            <a:endParaRPr lang="en-US" sz="2400" dirty="0"/>
          </a:p>
        </p:txBody>
      </p:sp>
    </p:spTree>
    <p:extLst>
      <p:ext uri="{BB962C8B-B14F-4D97-AF65-F5344CB8AC3E}">
        <p14:creationId xmlns:p14="http://schemas.microsoft.com/office/powerpoint/2010/main" val="3389505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0"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6">
                                            <p:txEl>
                                              <p:pRg st="0" end="0"/>
                                            </p:txEl>
                                          </p:spTgt>
                                        </p:tgtEl>
                                        <p:attrNameLst>
                                          <p:attrName>style.visibility</p:attrName>
                                        </p:attrNameLst>
                                      </p:cBhvr>
                                      <p:to>
                                        <p:strVal val="visible"/>
                                      </p:to>
                                    </p:set>
                                    <p:animEffect transition="in" filter="fade">
                                      <p:cBhvr>
                                        <p:cTn id="14" dur="500"/>
                                        <p:tgtEl>
                                          <p:spTgt spid="6">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animEffect transition="in" filter="fade">
                                      <p:cBhvr>
                                        <p:cTn id="19"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657D5C-EE5B-4221-85F8-81F40889D6C7}"/>
              </a:ext>
            </a:extLst>
          </p:cNvPr>
          <p:cNvSpPr>
            <a:spLocks noGrp="1"/>
          </p:cNvSpPr>
          <p:nvPr>
            <p:ph type="title"/>
          </p:nvPr>
        </p:nvSpPr>
        <p:spPr>
          <a:xfrm>
            <a:off x="457200" y="381343"/>
            <a:ext cx="7053542" cy="654374"/>
          </a:xfrm>
        </p:spPr>
        <p:txBody>
          <a:bodyPr/>
          <a:lstStyle/>
          <a:p>
            <a:r>
              <a:rPr lang="en-US" dirty="0">
                <a:solidFill>
                  <a:srgbClr val="FFFF00"/>
                </a:solidFill>
                <a:latin typeface="Vindra"/>
              </a:rPr>
              <a:t>3.2.3 Base and design years</a:t>
            </a:r>
          </a:p>
        </p:txBody>
      </p:sp>
      <p:sp>
        <p:nvSpPr>
          <p:cNvPr id="3" name="Content Placeholder 2">
            <a:extLst>
              <a:ext uri="{FF2B5EF4-FFF2-40B4-BE49-F238E27FC236}">
                <a16:creationId xmlns:a16="http://schemas.microsoft.com/office/drawing/2014/main" id="{57E340D6-FD50-44D9-B095-06B7FCB8010B}"/>
              </a:ext>
            </a:extLst>
          </p:cNvPr>
          <p:cNvSpPr>
            <a:spLocks noGrp="1"/>
          </p:cNvSpPr>
          <p:nvPr>
            <p:ph idx="1"/>
          </p:nvPr>
        </p:nvSpPr>
        <p:spPr>
          <a:xfrm>
            <a:off x="381000" y="1035716"/>
            <a:ext cx="7391400" cy="2733172"/>
          </a:xfrm>
        </p:spPr>
        <p:txBody>
          <a:bodyPr>
            <a:noAutofit/>
          </a:bodyPr>
          <a:lstStyle/>
          <a:p>
            <a:pPr marL="0" indent="0">
              <a:buNone/>
            </a:pPr>
            <a:r>
              <a:rPr lang="en-US" sz="2400" dirty="0">
                <a:solidFill>
                  <a:srgbClr val="00B0F0"/>
                </a:solidFill>
                <a:latin typeface="Vindra"/>
              </a:rPr>
              <a:t>Base Year</a:t>
            </a:r>
          </a:p>
          <a:p>
            <a:r>
              <a:rPr lang="en-US" sz="2400" dirty="0">
                <a:latin typeface="Vindra"/>
              </a:rPr>
              <a:t>It is the year in which water is delivered to the community by a water supply system after the completion of its construction.</a:t>
            </a:r>
          </a:p>
          <a:p>
            <a:r>
              <a:rPr lang="en-US" sz="2400" dirty="0">
                <a:latin typeface="Vindra"/>
              </a:rPr>
              <a:t>Base year = Survey year + Base period</a:t>
            </a:r>
            <a:br>
              <a:rPr lang="en-US" sz="2400" dirty="0">
                <a:latin typeface="Vindra"/>
              </a:rPr>
            </a:br>
            <a:r>
              <a:rPr lang="en-US" sz="2400" dirty="0">
                <a:latin typeface="Vindra"/>
              </a:rPr>
              <a:t>where, Base period is usually 2 - 3 years.</a:t>
            </a:r>
          </a:p>
        </p:txBody>
      </p:sp>
      <p:sp>
        <p:nvSpPr>
          <p:cNvPr id="4" name="Content Placeholder 2">
            <a:extLst>
              <a:ext uri="{FF2B5EF4-FFF2-40B4-BE49-F238E27FC236}">
                <a16:creationId xmlns:a16="http://schemas.microsoft.com/office/drawing/2014/main" id="{69FE037E-DCDE-43A8-8993-86FADAB750B7}"/>
              </a:ext>
            </a:extLst>
          </p:cNvPr>
          <p:cNvSpPr txBox="1">
            <a:spLocks/>
          </p:cNvSpPr>
          <p:nvPr/>
        </p:nvSpPr>
        <p:spPr>
          <a:xfrm>
            <a:off x="457200" y="3768888"/>
            <a:ext cx="7134679" cy="3012911"/>
          </a:xfrm>
          <a:prstGeom prst="rect">
            <a:avLst/>
          </a:prstGeom>
        </p:spPr>
        <p:txBody>
          <a:bodyPr vert="horz" lIns="68580" tIns="34290" rIns="68580" bIns="34290" rtlCol="0">
            <a:no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0" indent="0">
              <a:buClr>
                <a:srgbClr val="1E5155">
                  <a:lumMod val="40000"/>
                  <a:lumOff val="60000"/>
                </a:srgbClr>
              </a:buClr>
              <a:buNone/>
            </a:pPr>
            <a:r>
              <a:rPr lang="en-US" sz="2400" dirty="0">
                <a:solidFill>
                  <a:srgbClr val="00B0F0"/>
                </a:solidFill>
                <a:latin typeface="Vindra"/>
                <a:sym typeface="Arial"/>
              </a:rPr>
              <a:t>Design Year</a:t>
            </a:r>
          </a:p>
          <a:p>
            <a:pPr>
              <a:buClr>
                <a:srgbClr val="1E5155">
                  <a:lumMod val="40000"/>
                  <a:lumOff val="60000"/>
                </a:srgbClr>
              </a:buClr>
            </a:pPr>
            <a:r>
              <a:rPr lang="en-US" sz="2400" dirty="0">
                <a:solidFill>
                  <a:schemeClr val="bg1"/>
                </a:solidFill>
                <a:latin typeface="Vindra"/>
                <a:sym typeface="Arial"/>
              </a:rPr>
              <a:t>It is the year upto for which a water supply system is designed.</a:t>
            </a:r>
          </a:p>
          <a:p>
            <a:pPr>
              <a:buClr>
                <a:srgbClr val="1E5155">
                  <a:lumMod val="40000"/>
                  <a:lumOff val="60000"/>
                </a:srgbClr>
              </a:buClr>
            </a:pPr>
            <a:r>
              <a:rPr lang="en-US" sz="2400" dirty="0">
                <a:solidFill>
                  <a:schemeClr val="bg1"/>
                </a:solidFill>
                <a:latin typeface="Vindra"/>
                <a:sym typeface="Arial"/>
              </a:rPr>
              <a:t>The sizes and components of all water supply system components are calculated for the design year.</a:t>
            </a:r>
          </a:p>
          <a:p>
            <a:pPr>
              <a:buClr>
                <a:srgbClr val="1E5155">
                  <a:lumMod val="40000"/>
                  <a:lumOff val="60000"/>
                </a:srgbClr>
              </a:buClr>
            </a:pPr>
            <a:r>
              <a:rPr lang="en-US" sz="2400" dirty="0">
                <a:solidFill>
                  <a:schemeClr val="bg1"/>
                </a:solidFill>
                <a:latin typeface="Vindra"/>
                <a:sym typeface="Arial"/>
              </a:rPr>
              <a:t>Design year = Base Year + Design Period</a:t>
            </a:r>
          </a:p>
        </p:txBody>
      </p:sp>
      <p:graphicFrame>
        <p:nvGraphicFramePr>
          <p:cNvPr id="6" name="Diagram 5">
            <a:extLst>
              <a:ext uri="{FF2B5EF4-FFF2-40B4-BE49-F238E27FC236}">
                <a16:creationId xmlns:a16="http://schemas.microsoft.com/office/drawing/2014/main" id="{C3C7A2F0-328F-461A-9721-86F447D0F337}"/>
              </a:ext>
            </a:extLst>
          </p:cNvPr>
          <p:cNvGraphicFramePr/>
          <p:nvPr>
            <p:extLst>
              <p:ext uri="{D42A27DB-BD31-4B8C-83A1-F6EECF244321}">
                <p14:modId xmlns:p14="http://schemas.microsoft.com/office/powerpoint/2010/main" val="3371573047"/>
              </p:ext>
            </p:extLst>
          </p:nvPr>
        </p:nvGraphicFramePr>
        <p:xfrm>
          <a:off x="5224671" y="1295400"/>
          <a:ext cx="3886199" cy="312000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Slide Number Placeholder 8">
            <a:extLst>
              <a:ext uri="{FF2B5EF4-FFF2-40B4-BE49-F238E27FC236}">
                <a16:creationId xmlns:a16="http://schemas.microsoft.com/office/drawing/2014/main" id="{6558297A-E477-4346-AF68-6DF980C75BFE}"/>
              </a:ext>
            </a:extLst>
          </p:cNvPr>
          <p:cNvSpPr>
            <a:spLocks noGrp="1"/>
          </p:cNvSpPr>
          <p:nvPr>
            <p:ph type="sldNum" idx="12"/>
          </p:nvPr>
        </p:nvSpPr>
        <p:spPr/>
        <p:txBody>
          <a:bodyPr/>
          <a:lstStyle/>
          <a:p>
            <a:fld id="{00000000-1234-1234-1234-123412341234}" type="slidenum">
              <a:rPr lang="en" smtClean="0">
                <a:solidFill>
                  <a:srgbClr val="FFFFFF"/>
                </a:solidFill>
              </a:rPr>
              <a:pPr/>
              <a:t>11</a:t>
            </a:fld>
            <a:endParaRPr lang="en">
              <a:solidFill>
                <a:srgbClr val="FFFFFF"/>
              </a:solidFill>
            </a:endParaRPr>
          </a:p>
        </p:txBody>
      </p:sp>
    </p:spTree>
    <p:extLst>
      <p:ext uri="{BB962C8B-B14F-4D97-AF65-F5344CB8AC3E}">
        <p14:creationId xmlns:p14="http://schemas.microsoft.com/office/powerpoint/2010/main" val="2961459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par>
                                <p:cTn id="12" presetID="10" presetClass="entr" presetSubtype="0" fill="hold" nodeType="with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500"/>
                                        <p:tgtEl>
                                          <p:spTgt spid="3">
                                            <p:txEl>
                                              <p:pRg st="1" end="1"/>
                                            </p:txEl>
                                          </p:spTgt>
                                        </p:tgtEl>
                                      </p:cBhvr>
                                    </p:animEffect>
                                  </p:childTnLst>
                                </p:cTn>
                              </p:par>
                              <p:par>
                                <p:cTn id="15" presetID="10" presetClass="entr" presetSubtype="0" fill="hold"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0" end="0"/>
                                            </p:txEl>
                                          </p:spTgt>
                                        </p:tgtEl>
                                        <p:attrNameLst>
                                          <p:attrName>style.visibility</p:attrName>
                                        </p:attrNameLst>
                                      </p:cBhvr>
                                      <p:to>
                                        <p:strVal val="visible"/>
                                      </p:to>
                                    </p:set>
                                    <p:animEffect transition="in" filter="fade">
                                      <p:cBhvr>
                                        <p:cTn id="22" dur="500"/>
                                        <p:tgtEl>
                                          <p:spTgt spid="4">
                                            <p:txEl>
                                              <p:pRg st="0" end="0"/>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4">
                                            <p:txEl>
                                              <p:pRg st="1" end="1"/>
                                            </p:txEl>
                                          </p:spTgt>
                                        </p:tgtEl>
                                        <p:attrNameLst>
                                          <p:attrName>style.visibility</p:attrName>
                                        </p:attrNameLst>
                                      </p:cBhvr>
                                      <p:to>
                                        <p:strVal val="visible"/>
                                      </p:to>
                                    </p:set>
                                    <p:animEffect transition="in" filter="fade">
                                      <p:cBhvr>
                                        <p:cTn id="25" dur="500"/>
                                        <p:tgtEl>
                                          <p:spTgt spid="4">
                                            <p:txEl>
                                              <p:pRg st="1" end="1"/>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4">
                                            <p:txEl>
                                              <p:pRg st="2" end="2"/>
                                            </p:txEl>
                                          </p:spTgt>
                                        </p:tgtEl>
                                        <p:attrNameLst>
                                          <p:attrName>style.visibility</p:attrName>
                                        </p:attrNameLst>
                                      </p:cBhvr>
                                      <p:to>
                                        <p:strVal val="visible"/>
                                      </p:to>
                                    </p:set>
                                    <p:animEffect transition="in" filter="fade">
                                      <p:cBhvr>
                                        <p:cTn id="28" dur="500"/>
                                        <p:tgtEl>
                                          <p:spTgt spid="4">
                                            <p:txEl>
                                              <p:pRg st="2" end="2"/>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4">
                                            <p:txEl>
                                              <p:pRg st="3" end="3"/>
                                            </p:txEl>
                                          </p:spTgt>
                                        </p:tgtEl>
                                        <p:attrNameLst>
                                          <p:attrName>style.visibility</p:attrName>
                                        </p:attrNameLst>
                                      </p:cBhvr>
                                      <p:to>
                                        <p:strVal val="visible"/>
                                      </p:to>
                                    </p:set>
                                    <p:animEffect transition="in" filter="fade">
                                      <p:cBhvr>
                                        <p:cTn id="31" dur="500"/>
                                        <p:tgtEl>
                                          <p:spTgt spid="4">
                                            <p:txEl>
                                              <p:pRg st="3" end="3"/>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4" presetClass="entr" presetSubtype="10" fill="hold" grpId="0" nodeType="clickEffect">
                                  <p:stCondLst>
                                    <p:cond delay="0"/>
                                  </p:stCondLst>
                                  <p:childTnLst>
                                    <p:set>
                                      <p:cBhvr>
                                        <p:cTn id="35" dur="1" fill="hold">
                                          <p:stCondLst>
                                            <p:cond delay="0"/>
                                          </p:stCondLst>
                                        </p:cTn>
                                        <p:tgtEl>
                                          <p:spTgt spid="6"/>
                                        </p:tgtEl>
                                        <p:attrNameLst>
                                          <p:attrName>style.visibility</p:attrName>
                                        </p:attrNameLst>
                                      </p:cBhvr>
                                      <p:to>
                                        <p:strVal val="visible"/>
                                      </p:to>
                                    </p:set>
                                    <p:animEffect transition="in" filter="randombar(horizontal)">
                                      <p:cBhvr>
                                        <p:cTn id="3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6" grpId="0">
        <p:bldAsOne/>
      </p:bldGraphic>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3907A73D-64B9-43BD-B3BD-DE2C11DD4365}"/>
              </a:ext>
            </a:extLst>
          </p:cNvPr>
          <p:cNvSpPr txBox="1"/>
          <p:nvPr/>
        </p:nvSpPr>
        <p:spPr>
          <a:xfrm>
            <a:off x="6653874" y="2963213"/>
            <a:ext cx="2337725" cy="369332"/>
          </a:xfrm>
          <a:prstGeom prst="rect">
            <a:avLst/>
          </a:prstGeom>
          <a:noFill/>
        </p:spPr>
        <p:txBody>
          <a:bodyPr wrap="square" rtlCol="0">
            <a:spAutoFit/>
          </a:bodyPr>
          <a:lstStyle/>
          <a:p>
            <a:r>
              <a:rPr lang="en-US" i="1" dirty="0">
                <a:solidFill>
                  <a:schemeClr val="bg1"/>
                </a:solidFill>
                <a:latin typeface="Vindra"/>
              </a:rPr>
              <a:t>Engineeringnotes.com</a:t>
            </a:r>
            <a:endParaRPr lang="en-US" i="1" dirty="0">
              <a:solidFill>
                <a:schemeClr val="bg1"/>
              </a:solidFill>
            </a:endParaRPr>
          </a:p>
        </p:txBody>
      </p:sp>
      <p:sp>
        <p:nvSpPr>
          <p:cNvPr id="13" name="TextBox 12">
            <a:extLst>
              <a:ext uri="{FF2B5EF4-FFF2-40B4-BE49-F238E27FC236}">
                <a16:creationId xmlns:a16="http://schemas.microsoft.com/office/drawing/2014/main" id="{F5B77C2C-41BE-45CC-81C4-696DB8F1E09E}"/>
              </a:ext>
            </a:extLst>
          </p:cNvPr>
          <p:cNvSpPr txBox="1"/>
          <p:nvPr/>
        </p:nvSpPr>
        <p:spPr>
          <a:xfrm>
            <a:off x="4343400" y="4800600"/>
            <a:ext cx="2310474" cy="369332"/>
          </a:xfrm>
          <a:prstGeom prst="rect">
            <a:avLst/>
          </a:prstGeom>
          <a:noFill/>
        </p:spPr>
        <p:txBody>
          <a:bodyPr wrap="square" rtlCol="0">
            <a:spAutoFit/>
          </a:bodyPr>
          <a:lstStyle/>
          <a:p>
            <a:r>
              <a:rPr lang="en-US" i="1" dirty="0">
                <a:solidFill>
                  <a:schemeClr val="bg1"/>
                </a:solidFill>
                <a:latin typeface="Vindra"/>
              </a:rPr>
              <a:t>alamy.com</a:t>
            </a:r>
            <a:endParaRPr lang="en-US" i="1" dirty="0">
              <a:solidFill>
                <a:schemeClr val="bg1"/>
              </a:solidFill>
            </a:endParaRPr>
          </a:p>
        </p:txBody>
      </p:sp>
      <p:sp>
        <p:nvSpPr>
          <p:cNvPr id="14" name="TextBox 13">
            <a:extLst>
              <a:ext uri="{FF2B5EF4-FFF2-40B4-BE49-F238E27FC236}">
                <a16:creationId xmlns:a16="http://schemas.microsoft.com/office/drawing/2014/main" id="{03FCB361-613D-4E8F-9466-718FCA2DFA44}"/>
              </a:ext>
            </a:extLst>
          </p:cNvPr>
          <p:cNvSpPr txBox="1"/>
          <p:nvPr/>
        </p:nvSpPr>
        <p:spPr>
          <a:xfrm>
            <a:off x="6640541" y="4800600"/>
            <a:ext cx="2503459" cy="369332"/>
          </a:xfrm>
          <a:prstGeom prst="rect">
            <a:avLst/>
          </a:prstGeom>
          <a:noFill/>
        </p:spPr>
        <p:txBody>
          <a:bodyPr wrap="square" rtlCol="0">
            <a:spAutoFit/>
          </a:bodyPr>
          <a:lstStyle/>
          <a:p>
            <a:r>
              <a:rPr lang="en-US" i="1" dirty="0">
                <a:solidFill>
                  <a:schemeClr val="bg1"/>
                </a:solidFill>
                <a:latin typeface="Vindra"/>
              </a:rPr>
              <a:t>Indiamart.com</a:t>
            </a:r>
            <a:endParaRPr lang="en-US" i="1" dirty="0">
              <a:solidFill>
                <a:schemeClr val="bg1"/>
              </a:solidFill>
            </a:endParaRPr>
          </a:p>
        </p:txBody>
      </p:sp>
      <p:sp>
        <p:nvSpPr>
          <p:cNvPr id="15" name="TextBox 14">
            <a:extLst>
              <a:ext uri="{FF2B5EF4-FFF2-40B4-BE49-F238E27FC236}">
                <a16:creationId xmlns:a16="http://schemas.microsoft.com/office/drawing/2014/main" id="{574929C2-13EE-4D84-A221-F41C9D7B0FC7}"/>
              </a:ext>
            </a:extLst>
          </p:cNvPr>
          <p:cNvSpPr txBox="1"/>
          <p:nvPr/>
        </p:nvSpPr>
        <p:spPr>
          <a:xfrm>
            <a:off x="4372442" y="6389595"/>
            <a:ext cx="2278119" cy="406265"/>
          </a:xfrm>
          <a:prstGeom prst="rect">
            <a:avLst/>
          </a:prstGeom>
          <a:noFill/>
        </p:spPr>
        <p:txBody>
          <a:bodyPr wrap="square" rtlCol="0">
            <a:spAutoFit/>
          </a:bodyPr>
          <a:lstStyle/>
          <a:p>
            <a:r>
              <a:rPr lang="en-US" i="1" dirty="0">
                <a:solidFill>
                  <a:schemeClr val="bg1"/>
                </a:solidFill>
                <a:latin typeface="Vindra"/>
              </a:rPr>
              <a:t>dreamstime.com</a:t>
            </a:r>
            <a:endParaRPr lang="en-US" i="1" dirty="0">
              <a:solidFill>
                <a:schemeClr val="bg1"/>
              </a:solidFill>
            </a:endParaRPr>
          </a:p>
        </p:txBody>
      </p:sp>
      <p:sp>
        <p:nvSpPr>
          <p:cNvPr id="16" name="TextBox 15">
            <a:extLst>
              <a:ext uri="{FF2B5EF4-FFF2-40B4-BE49-F238E27FC236}">
                <a16:creationId xmlns:a16="http://schemas.microsoft.com/office/drawing/2014/main" id="{157A4D22-AE36-43AF-B527-8C57BDD3E6CB}"/>
              </a:ext>
            </a:extLst>
          </p:cNvPr>
          <p:cNvSpPr txBox="1"/>
          <p:nvPr/>
        </p:nvSpPr>
        <p:spPr>
          <a:xfrm>
            <a:off x="6650561" y="6329480"/>
            <a:ext cx="2362199" cy="369332"/>
          </a:xfrm>
          <a:prstGeom prst="rect">
            <a:avLst/>
          </a:prstGeom>
          <a:noFill/>
        </p:spPr>
        <p:txBody>
          <a:bodyPr wrap="square" rtlCol="0">
            <a:spAutoFit/>
          </a:bodyPr>
          <a:lstStyle/>
          <a:p>
            <a:r>
              <a:rPr lang="en-US" i="1" dirty="0">
                <a:solidFill>
                  <a:schemeClr val="bg1"/>
                </a:solidFill>
                <a:latin typeface="Vindra"/>
              </a:rPr>
              <a:t>archive.swmm.info</a:t>
            </a:r>
            <a:endParaRPr lang="en-US" i="1" dirty="0">
              <a:solidFill>
                <a:schemeClr val="bg1"/>
              </a:solidFill>
            </a:endParaRPr>
          </a:p>
        </p:txBody>
      </p:sp>
      <p:sp>
        <p:nvSpPr>
          <p:cNvPr id="4" name="TextBox 3">
            <a:extLst>
              <a:ext uri="{FF2B5EF4-FFF2-40B4-BE49-F238E27FC236}">
                <a16:creationId xmlns:a16="http://schemas.microsoft.com/office/drawing/2014/main" id="{36819F2A-124E-4F4F-AAEE-7686E63A3C54}"/>
              </a:ext>
            </a:extLst>
          </p:cNvPr>
          <p:cNvSpPr txBox="1"/>
          <p:nvPr/>
        </p:nvSpPr>
        <p:spPr>
          <a:xfrm>
            <a:off x="4347637" y="2921906"/>
            <a:ext cx="3886200" cy="369332"/>
          </a:xfrm>
          <a:prstGeom prst="rect">
            <a:avLst/>
          </a:prstGeom>
          <a:noFill/>
        </p:spPr>
        <p:txBody>
          <a:bodyPr wrap="square" rtlCol="0">
            <a:spAutoFit/>
          </a:bodyPr>
          <a:lstStyle/>
          <a:p>
            <a:r>
              <a:rPr lang="en-US" i="1" dirty="0">
                <a:solidFill>
                  <a:schemeClr val="bg1"/>
                </a:solidFill>
                <a:latin typeface="Vindra"/>
              </a:rPr>
              <a:t>www.alamy.com</a:t>
            </a:r>
            <a:endParaRPr lang="en-US" i="1" dirty="0">
              <a:solidFill>
                <a:schemeClr val="bg1"/>
              </a:solidFill>
            </a:endParaRPr>
          </a:p>
        </p:txBody>
      </p:sp>
      <p:sp>
        <p:nvSpPr>
          <p:cNvPr id="2" name="Title 1"/>
          <p:cNvSpPr>
            <a:spLocks noGrp="1"/>
          </p:cNvSpPr>
          <p:nvPr>
            <p:ph type="title"/>
          </p:nvPr>
        </p:nvSpPr>
        <p:spPr>
          <a:xfrm>
            <a:off x="484583" y="452719"/>
            <a:ext cx="7053600" cy="686947"/>
          </a:xfrm>
        </p:spPr>
        <p:txBody>
          <a:bodyPr/>
          <a:lstStyle/>
          <a:p>
            <a:r>
              <a:rPr lang="en-US" dirty="0">
                <a:solidFill>
                  <a:srgbClr val="FFFF00"/>
                </a:solidFill>
                <a:latin typeface="Vindra"/>
              </a:rPr>
              <a:t>3.3 Types of Demand</a:t>
            </a:r>
          </a:p>
        </p:txBody>
      </p:sp>
      <p:sp>
        <p:nvSpPr>
          <p:cNvPr id="3" name="Content Placeholder 2"/>
          <p:cNvSpPr>
            <a:spLocks noGrp="1"/>
          </p:cNvSpPr>
          <p:nvPr>
            <p:ph idx="1"/>
          </p:nvPr>
        </p:nvSpPr>
        <p:spPr>
          <a:xfrm>
            <a:off x="407651" y="1600200"/>
            <a:ext cx="3943299" cy="4191000"/>
          </a:xfrm>
        </p:spPr>
        <p:txBody>
          <a:bodyPr>
            <a:noAutofit/>
          </a:bodyPr>
          <a:lstStyle/>
          <a:p>
            <a:r>
              <a:rPr lang="en-US" sz="2400" dirty="0">
                <a:latin typeface="Vindra"/>
              </a:rPr>
              <a:t>3.3.1 Domestic Demand</a:t>
            </a:r>
          </a:p>
          <a:p>
            <a:r>
              <a:rPr lang="en-US" sz="2400" dirty="0">
                <a:latin typeface="Vindra"/>
              </a:rPr>
              <a:t>3.3.2 Livestock Demand</a:t>
            </a:r>
          </a:p>
          <a:p>
            <a:r>
              <a:rPr lang="en-US" sz="2400" dirty="0">
                <a:latin typeface="Vindra"/>
              </a:rPr>
              <a:t>3.3.3 Commercial Demand</a:t>
            </a:r>
          </a:p>
          <a:p>
            <a:r>
              <a:rPr lang="en-US" sz="2400" dirty="0">
                <a:latin typeface="Vindra"/>
              </a:rPr>
              <a:t>3.3.4 Public/Municipal    </a:t>
            </a:r>
            <a:br>
              <a:rPr lang="en-US" sz="2400" dirty="0">
                <a:latin typeface="Vindra"/>
              </a:rPr>
            </a:br>
            <a:r>
              <a:rPr lang="en-US" sz="2400" dirty="0">
                <a:latin typeface="Vindra"/>
              </a:rPr>
              <a:t>          Demand</a:t>
            </a:r>
          </a:p>
          <a:p>
            <a:r>
              <a:rPr lang="en-US" sz="2400" dirty="0">
                <a:latin typeface="Vindra"/>
              </a:rPr>
              <a:t>3.3.5 Industrial Demand</a:t>
            </a:r>
          </a:p>
          <a:p>
            <a:r>
              <a:rPr lang="en-US" sz="2400" dirty="0">
                <a:latin typeface="Vindra"/>
              </a:rPr>
              <a:t>3.3.6 Fire Demand</a:t>
            </a:r>
          </a:p>
          <a:p>
            <a:r>
              <a:rPr lang="en-US" sz="2400" dirty="0">
                <a:latin typeface="Vindra"/>
              </a:rPr>
              <a:t>3.3.7 Loss and Wastage</a:t>
            </a:r>
          </a:p>
          <a:p>
            <a:r>
              <a:rPr lang="en-US" sz="2400" dirty="0">
                <a:latin typeface="Vindra"/>
              </a:rPr>
              <a:t>3.3.8 Total Water Demand</a:t>
            </a:r>
          </a:p>
        </p:txBody>
      </p:sp>
      <p:sp>
        <p:nvSpPr>
          <p:cNvPr id="22" name="TextBox 21"/>
          <p:cNvSpPr txBox="1"/>
          <p:nvPr/>
        </p:nvSpPr>
        <p:spPr>
          <a:xfrm>
            <a:off x="6684405" y="990600"/>
            <a:ext cx="2160000" cy="1800000"/>
          </a:xfrm>
          <a:prstGeom prst="rect">
            <a:avLst/>
          </a:prstGeom>
          <a:blipFill>
            <a:blip r:embed="rId2"/>
            <a:stretch>
              <a:fillRect/>
            </a:stretch>
          </a:blipFill>
        </p:spPr>
        <p:txBody>
          <a:bodyPr wrap="square" rtlCol="0">
            <a:spAutoFit/>
          </a:bodyPr>
          <a:lstStyle/>
          <a:p>
            <a:pPr defTabSz="914400">
              <a:buClr>
                <a:srgbClr val="000000"/>
              </a:buClr>
            </a:pPr>
            <a:endParaRPr lang="en-US" sz="1050" kern="0" dirty="0">
              <a:solidFill>
                <a:srgbClr val="000000"/>
              </a:solidFill>
              <a:cs typeface="Arial"/>
              <a:sym typeface="Arial"/>
            </a:endParaRPr>
          </a:p>
        </p:txBody>
      </p:sp>
      <p:sp>
        <p:nvSpPr>
          <p:cNvPr id="23" name="TextBox 22"/>
          <p:cNvSpPr txBox="1"/>
          <p:nvPr/>
        </p:nvSpPr>
        <p:spPr>
          <a:xfrm>
            <a:off x="6684405" y="2847135"/>
            <a:ext cx="2160000" cy="1800000"/>
          </a:xfrm>
          <a:prstGeom prst="rect">
            <a:avLst/>
          </a:prstGeom>
          <a:blipFill>
            <a:blip r:embed="rId3"/>
            <a:stretch>
              <a:fillRect/>
            </a:stretch>
          </a:blipFill>
        </p:spPr>
        <p:txBody>
          <a:bodyPr wrap="square" rtlCol="0">
            <a:spAutoFit/>
          </a:bodyPr>
          <a:lstStyle/>
          <a:p>
            <a:pPr defTabSz="914400">
              <a:buClr>
                <a:srgbClr val="000000"/>
              </a:buClr>
            </a:pPr>
            <a:endParaRPr lang="en-US" sz="1050" kern="0" dirty="0">
              <a:solidFill>
                <a:srgbClr val="000000"/>
              </a:solidFill>
              <a:cs typeface="Arial"/>
              <a:sym typeface="Arial"/>
            </a:endParaRPr>
          </a:p>
        </p:txBody>
      </p:sp>
      <p:sp>
        <p:nvSpPr>
          <p:cNvPr id="24" name="TextBox 23"/>
          <p:cNvSpPr txBox="1"/>
          <p:nvPr/>
        </p:nvSpPr>
        <p:spPr>
          <a:xfrm>
            <a:off x="4415850" y="4647135"/>
            <a:ext cx="2160000" cy="1800000"/>
          </a:xfrm>
          <a:prstGeom prst="rect">
            <a:avLst/>
          </a:prstGeom>
          <a:blipFill>
            <a:blip r:embed="rId4"/>
            <a:stretch>
              <a:fillRect/>
            </a:stretch>
          </a:blipFill>
        </p:spPr>
        <p:txBody>
          <a:bodyPr wrap="square" rtlCol="0">
            <a:spAutoFit/>
          </a:bodyPr>
          <a:lstStyle/>
          <a:p>
            <a:pPr defTabSz="914400">
              <a:buClr>
                <a:srgbClr val="000000"/>
              </a:buClr>
            </a:pPr>
            <a:endParaRPr lang="en-US" sz="1050" kern="0" dirty="0">
              <a:solidFill>
                <a:srgbClr val="000000"/>
              </a:solidFill>
              <a:cs typeface="Arial"/>
              <a:sym typeface="Arial"/>
            </a:endParaRPr>
          </a:p>
        </p:txBody>
      </p:sp>
      <p:sp>
        <p:nvSpPr>
          <p:cNvPr id="25" name="TextBox 24"/>
          <p:cNvSpPr txBox="1"/>
          <p:nvPr/>
        </p:nvSpPr>
        <p:spPr>
          <a:xfrm>
            <a:off x="6688459" y="4532946"/>
            <a:ext cx="2160000" cy="1800000"/>
          </a:xfrm>
          <a:prstGeom prst="rect">
            <a:avLst/>
          </a:prstGeom>
          <a:blipFill>
            <a:blip r:embed="rId5"/>
            <a:stretch>
              <a:fillRect/>
            </a:stretch>
          </a:blipFill>
        </p:spPr>
        <p:txBody>
          <a:bodyPr wrap="square" rtlCol="0">
            <a:spAutoFit/>
          </a:bodyPr>
          <a:lstStyle/>
          <a:p>
            <a:pPr defTabSz="914400">
              <a:buClr>
                <a:srgbClr val="000000"/>
              </a:buClr>
            </a:pPr>
            <a:endParaRPr lang="en-US" sz="1050" kern="0" dirty="0">
              <a:solidFill>
                <a:srgbClr val="000000"/>
              </a:solidFill>
              <a:cs typeface="Arial"/>
              <a:sym typeface="Arial"/>
            </a:endParaRPr>
          </a:p>
        </p:txBody>
      </p:sp>
      <p:sp>
        <p:nvSpPr>
          <p:cNvPr id="26" name="TextBox 25"/>
          <p:cNvSpPr txBox="1"/>
          <p:nvPr/>
        </p:nvSpPr>
        <p:spPr>
          <a:xfrm>
            <a:off x="4389040" y="2819400"/>
            <a:ext cx="2160000" cy="1800000"/>
          </a:xfrm>
          <a:prstGeom prst="rect">
            <a:avLst/>
          </a:prstGeom>
          <a:blipFill>
            <a:blip r:embed="rId6"/>
            <a:stretch>
              <a:fillRect/>
            </a:stretch>
          </a:blipFill>
        </p:spPr>
        <p:txBody>
          <a:bodyPr wrap="square" rtlCol="0">
            <a:spAutoFit/>
          </a:bodyPr>
          <a:lstStyle/>
          <a:p>
            <a:pPr defTabSz="914400">
              <a:buClr>
                <a:srgbClr val="000000"/>
              </a:buClr>
            </a:pPr>
            <a:endParaRPr lang="en-US" sz="1050" kern="0" dirty="0">
              <a:solidFill>
                <a:srgbClr val="000000"/>
              </a:solidFill>
              <a:cs typeface="Arial"/>
              <a:sym typeface="Arial"/>
            </a:endParaRPr>
          </a:p>
        </p:txBody>
      </p:sp>
      <p:sp>
        <p:nvSpPr>
          <p:cNvPr id="21" name="TextBox 20"/>
          <p:cNvSpPr txBox="1"/>
          <p:nvPr/>
        </p:nvSpPr>
        <p:spPr>
          <a:xfrm>
            <a:off x="4389040" y="990600"/>
            <a:ext cx="2160000" cy="1800000"/>
          </a:xfrm>
          <a:prstGeom prst="rect">
            <a:avLst/>
          </a:prstGeom>
          <a:blipFill>
            <a:blip r:embed="rId7"/>
            <a:stretch>
              <a:fillRect/>
            </a:stretch>
          </a:blipFill>
        </p:spPr>
        <p:txBody>
          <a:bodyPr wrap="square" rtlCol="0">
            <a:spAutoFit/>
          </a:bodyPr>
          <a:lstStyle/>
          <a:p>
            <a:pPr defTabSz="914400">
              <a:buClr>
                <a:srgbClr val="000000"/>
              </a:buClr>
            </a:pPr>
            <a:endParaRPr lang="en-US" sz="1050" kern="0" dirty="0">
              <a:solidFill>
                <a:srgbClr val="000000"/>
              </a:solidFill>
              <a:cs typeface="Arial"/>
              <a:sym typeface="Arial"/>
            </a:endParaRPr>
          </a:p>
        </p:txBody>
      </p:sp>
      <p:sp>
        <p:nvSpPr>
          <p:cNvPr id="7" name="Slide Number Placeholder 6">
            <a:extLst>
              <a:ext uri="{FF2B5EF4-FFF2-40B4-BE49-F238E27FC236}">
                <a16:creationId xmlns:a16="http://schemas.microsoft.com/office/drawing/2014/main" id="{4AA8C005-751C-46A7-9D59-1202E85EBFFA}"/>
              </a:ext>
            </a:extLst>
          </p:cNvPr>
          <p:cNvSpPr>
            <a:spLocks noGrp="1"/>
          </p:cNvSpPr>
          <p:nvPr>
            <p:ph type="sldNum" idx="12"/>
          </p:nvPr>
        </p:nvSpPr>
        <p:spPr>
          <a:xfrm>
            <a:off x="7764405" y="-77210"/>
            <a:ext cx="628500" cy="610610"/>
          </a:xfrm>
        </p:spPr>
        <p:txBody>
          <a:bodyPr/>
          <a:lstStyle/>
          <a:p>
            <a:fld id="{00000000-1234-1234-1234-123412341234}" type="slidenum">
              <a:rPr lang="en" smtClean="0">
                <a:solidFill>
                  <a:srgbClr val="FFFFFF"/>
                </a:solidFill>
              </a:rPr>
              <a:pPr/>
              <a:t>12</a:t>
            </a:fld>
            <a:endParaRPr lang="en" dirty="0">
              <a:solidFill>
                <a:srgbClr val="FFFFFF"/>
              </a:solidFill>
            </a:endParaRPr>
          </a:p>
        </p:txBody>
      </p:sp>
    </p:spTree>
    <p:extLst>
      <p:ext uri="{BB962C8B-B14F-4D97-AF65-F5344CB8AC3E}">
        <p14:creationId xmlns:p14="http://schemas.microsoft.com/office/powerpoint/2010/main" val="266403575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par>
                                <p:cTn id="13" presetID="2" presetClass="entr" presetSubtype="4"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anim calcmode="lin" valueType="num">
                                      <p:cBhvr additive="base">
                                        <p:cTn id="15" dur="500" fill="hold"/>
                                        <p:tgtEl>
                                          <p:spTgt spid="21"/>
                                        </p:tgtEl>
                                        <p:attrNameLst>
                                          <p:attrName>ppt_x</p:attrName>
                                        </p:attrNameLst>
                                      </p:cBhvr>
                                      <p:tavLst>
                                        <p:tav tm="0">
                                          <p:val>
                                            <p:strVal val="#ppt_x"/>
                                          </p:val>
                                        </p:tav>
                                        <p:tav tm="100000">
                                          <p:val>
                                            <p:strVal val="#ppt_x"/>
                                          </p:val>
                                        </p:tav>
                                      </p:tavLst>
                                    </p:anim>
                                    <p:anim calcmode="lin" valueType="num">
                                      <p:cBhvr additive="base">
                                        <p:cTn id="16" dur="500" fill="hold"/>
                                        <p:tgtEl>
                                          <p:spTgt spid="21"/>
                                        </p:tgtEl>
                                        <p:attrNameLst>
                                          <p:attrName>ppt_y</p:attrName>
                                        </p:attrNameLst>
                                      </p:cBhvr>
                                      <p:tavLst>
                                        <p:tav tm="0">
                                          <p:val>
                                            <p:strVal val="1+#ppt_h/2"/>
                                          </p:val>
                                        </p:tav>
                                        <p:tav tm="100000">
                                          <p:val>
                                            <p:strVal val="#ppt_y"/>
                                          </p:val>
                                        </p:tav>
                                      </p:tavLst>
                                    </p:anim>
                                  </p:childTnLst>
                                </p:cTn>
                              </p:par>
                              <p:par>
                                <p:cTn id="17" presetID="10" presetClass="entr" presetSubtype="0" fill="hold" grpId="2"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
                                            <p:txEl>
                                              <p:pRg st="1" end="1"/>
                                            </p:txEl>
                                          </p:spTgt>
                                        </p:tgtEl>
                                        <p:attrNameLst>
                                          <p:attrName>style.visibility</p:attrName>
                                        </p:attrNameLst>
                                      </p:cBhvr>
                                      <p:to>
                                        <p:strVal val="visible"/>
                                      </p:to>
                                    </p:set>
                                    <p:animEffect transition="in" filter="fade">
                                      <p:cBhvr>
                                        <p:cTn id="24" dur="500"/>
                                        <p:tgtEl>
                                          <p:spTgt spid="3">
                                            <p:txEl>
                                              <p:pRg st="1" end="1"/>
                                            </p:txEl>
                                          </p:spTgt>
                                        </p:tgtEl>
                                      </p:cBhvr>
                                    </p:animEffect>
                                  </p:childTnLst>
                                </p:cTn>
                              </p:par>
                              <p:par>
                                <p:cTn id="25" presetID="2" presetClass="entr" presetSubtype="4"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anim calcmode="lin" valueType="num">
                                      <p:cBhvr additive="base">
                                        <p:cTn id="27" dur="500" fill="hold"/>
                                        <p:tgtEl>
                                          <p:spTgt spid="22"/>
                                        </p:tgtEl>
                                        <p:attrNameLst>
                                          <p:attrName>ppt_x</p:attrName>
                                        </p:attrNameLst>
                                      </p:cBhvr>
                                      <p:tavLst>
                                        <p:tav tm="0">
                                          <p:val>
                                            <p:strVal val="#ppt_x"/>
                                          </p:val>
                                        </p:tav>
                                        <p:tav tm="100000">
                                          <p:val>
                                            <p:strVal val="#ppt_x"/>
                                          </p:val>
                                        </p:tav>
                                      </p:tavLst>
                                    </p:anim>
                                    <p:anim calcmode="lin" valueType="num">
                                      <p:cBhvr additive="base">
                                        <p:cTn id="28" dur="500" fill="hold"/>
                                        <p:tgtEl>
                                          <p:spTgt spid="22"/>
                                        </p:tgtEl>
                                        <p:attrNameLst>
                                          <p:attrName>ppt_y</p:attrName>
                                        </p:attrNameLst>
                                      </p:cBhvr>
                                      <p:tavLst>
                                        <p:tav tm="0">
                                          <p:val>
                                            <p:strVal val="1+#ppt_h/2"/>
                                          </p:val>
                                        </p:tav>
                                        <p:tav tm="100000">
                                          <p:val>
                                            <p:strVal val="#ppt_y"/>
                                          </p:val>
                                        </p:tav>
                                      </p:tavLst>
                                    </p:anim>
                                  </p:childTnLst>
                                </p:cTn>
                              </p:par>
                              <p:par>
                                <p:cTn id="29" presetID="10" presetClass="entr" presetSubtype="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500"/>
                                        <p:tgtEl>
                                          <p:spTgt spid="12"/>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3">
                                            <p:txEl>
                                              <p:pRg st="2" end="2"/>
                                            </p:txEl>
                                          </p:spTgt>
                                        </p:tgtEl>
                                        <p:attrNameLst>
                                          <p:attrName>style.visibility</p:attrName>
                                        </p:attrNameLst>
                                      </p:cBhvr>
                                      <p:to>
                                        <p:strVal val="visible"/>
                                      </p:to>
                                    </p:set>
                                    <p:animEffect transition="in" filter="fade">
                                      <p:cBhvr>
                                        <p:cTn id="36" dur="500"/>
                                        <p:tgtEl>
                                          <p:spTgt spid="3">
                                            <p:txEl>
                                              <p:pRg st="2" end="2"/>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3">
                                            <p:txEl>
                                              <p:pRg st="3" end="3"/>
                                            </p:txEl>
                                          </p:spTgt>
                                        </p:tgtEl>
                                        <p:attrNameLst>
                                          <p:attrName>style.visibility</p:attrName>
                                        </p:attrNameLst>
                                      </p:cBhvr>
                                      <p:to>
                                        <p:strVal val="visible"/>
                                      </p:to>
                                    </p:set>
                                    <p:animEffect transition="in" filter="fade">
                                      <p:cBhvr>
                                        <p:cTn id="41" dur="500"/>
                                        <p:tgtEl>
                                          <p:spTgt spid="3">
                                            <p:txEl>
                                              <p:pRg st="3" end="3"/>
                                            </p:txEl>
                                          </p:spTgt>
                                        </p:tgtEl>
                                      </p:cBhvr>
                                    </p:animEffect>
                                  </p:childTnLst>
                                </p:cTn>
                              </p:par>
                              <p:par>
                                <p:cTn id="42" presetID="2" presetClass="entr" presetSubtype="4" fill="hold" grpId="0" nodeType="withEffect">
                                  <p:stCondLst>
                                    <p:cond delay="0"/>
                                  </p:stCondLst>
                                  <p:childTnLst>
                                    <p:set>
                                      <p:cBhvr>
                                        <p:cTn id="43" dur="1" fill="hold">
                                          <p:stCondLst>
                                            <p:cond delay="0"/>
                                          </p:stCondLst>
                                        </p:cTn>
                                        <p:tgtEl>
                                          <p:spTgt spid="26"/>
                                        </p:tgtEl>
                                        <p:attrNameLst>
                                          <p:attrName>style.visibility</p:attrName>
                                        </p:attrNameLst>
                                      </p:cBhvr>
                                      <p:to>
                                        <p:strVal val="visible"/>
                                      </p:to>
                                    </p:set>
                                    <p:anim calcmode="lin" valueType="num">
                                      <p:cBhvr additive="base">
                                        <p:cTn id="44" dur="500" fill="hold"/>
                                        <p:tgtEl>
                                          <p:spTgt spid="26"/>
                                        </p:tgtEl>
                                        <p:attrNameLst>
                                          <p:attrName>ppt_x</p:attrName>
                                        </p:attrNameLst>
                                      </p:cBhvr>
                                      <p:tavLst>
                                        <p:tav tm="0">
                                          <p:val>
                                            <p:strVal val="#ppt_x"/>
                                          </p:val>
                                        </p:tav>
                                        <p:tav tm="100000">
                                          <p:val>
                                            <p:strVal val="#ppt_x"/>
                                          </p:val>
                                        </p:tav>
                                      </p:tavLst>
                                    </p:anim>
                                    <p:anim calcmode="lin" valueType="num">
                                      <p:cBhvr additive="base">
                                        <p:cTn id="45" dur="500" fill="hold"/>
                                        <p:tgtEl>
                                          <p:spTgt spid="26"/>
                                        </p:tgtEl>
                                        <p:attrNameLst>
                                          <p:attrName>ppt_y</p:attrName>
                                        </p:attrNameLst>
                                      </p:cBhvr>
                                      <p:tavLst>
                                        <p:tav tm="0">
                                          <p:val>
                                            <p:strVal val="1+#ppt_h/2"/>
                                          </p:val>
                                        </p:tav>
                                        <p:tav tm="100000">
                                          <p:val>
                                            <p:strVal val="#ppt_y"/>
                                          </p:val>
                                        </p:tav>
                                      </p:tavLst>
                                    </p:anim>
                                  </p:childTnLst>
                                </p:cTn>
                              </p:par>
                              <p:par>
                                <p:cTn id="46" presetID="10" presetClass="entr" presetSubtype="0" fill="hold" grpId="0" nodeType="withEffect">
                                  <p:stCondLst>
                                    <p:cond delay="0"/>
                                  </p:stCondLst>
                                  <p:childTnLst>
                                    <p:set>
                                      <p:cBhvr>
                                        <p:cTn id="47" dur="1" fill="hold">
                                          <p:stCondLst>
                                            <p:cond delay="0"/>
                                          </p:stCondLst>
                                        </p:cTn>
                                        <p:tgtEl>
                                          <p:spTgt spid="13"/>
                                        </p:tgtEl>
                                        <p:attrNameLst>
                                          <p:attrName>style.visibility</p:attrName>
                                        </p:attrNameLst>
                                      </p:cBhvr>
                                      <p:to>
                                        <p:strVal val="visible"/>
                                      </p:to>
                                    </p:set>
                                    <p:animEffect transition="in" filter="fade">
                                      <p:cBhvr>
                                        <p:cTn id="48" dur="500"/>
                                        <p:tgtEl>
                                          <p:spTgt spid="13"/>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3">
                                            <p:txEl>
                                              <p:pRg st="4" end="4"/>
                                            </p:txEl>
                                          </p:spTgt>
                                        </p:tgtEl>
                                        <p:attrNameLst>
                                          <p:attrName>style.visibility</p:attrName>
                                        </p:attrNameLst>
                                      </p:cBhvr>
                                      <p:to>
                                        <p:strVal val="visible"/>
                                      </p:to>
                                    </p:set>
                                    <p:animEffect transition="in" filter="fade">
                                      <p:cBhvr>
                                        <p:cTn id="53" dur="500"/>
                                        <p:tgtEl>
                                          <p:spTgt spid="3">
                                            <p:txEl>
                                              <p:pRg st="4" end="4"/>
                                            </p:txEl>
                                          </p:spTgt>
                                        </p:tgtEl>
                                      </p:cBhvr>
                                    </p:animEffect>
                                  </p:childTnLst>
                                </p:cTn>
                              </p:par>
                              <p:par>
                                <p:cTn id="54" presetID="2" presetClass="entr" presetSubtype="4" fill="hold" grpId="0" nodeType="withEffect">
                                  <p:stCondLst>
                                    <p:cond delay="0"/>
                                  </p:stCondLst>
                                  <p:childTnLst>
                                    <p:set>
                                      <p:cBhvr>
                                        <p:cTn id="55" dur="1" fill="hold">
                                          <p:stCondLst>
                                            <p:cond delay="0"/>
                                          </p:stCondLst>
                                        </p:cTn>
                                        <p:tgtEl>
                                          <p:spTgt spid="23"/>
                                        </p:tgtEl>
                                        <p:attrNameLst>
                                          <p:attrName>style.visibility</p:attrName>
                                        </p:attrNameLst>
                                      </p:cBhvr>
                                      <p:to>
                                        <p:strVal val="visible"/>
                                      </p:to>
                                    </p:set>
                                    <p:anim calcmode="lin" valueType="num">
                                      <p:cBhvr additive="base">
                                        <p:cTn id="56" dur="500" fill="hold"/>
                                        <p:tgtEl>
                                          <p:spTgt spid="23"/>
                                        </p:tgtEl>
                                        <p:attrNameLst>
                                          <p:attrName>ppt_x</p:attrName>
                                        </p:attrNameLst>
                                      </p:cBhvr>
                                      <p:tavLst>
                                        <p:tav tm="0">
                                          <p:val>
                                            <p:strVal val="#ppt_x"/>
                                          </p:val>
                                        </p:tav>
                                        <p:tav tm="100000">
                                          <p:val>
                                            <p:strVal val="#ppt_x"/>
                                          </p:val>
                                        </p:tav>
                                      </p:tavLst>
                                    </p:anim>
                                    <p:anim calcmode="lin" valueType="num">
                                      <p:cBhvr additive="base">
                                        <p:cTn id="57" dur="500" fill="hold"/>
                                        <p:tgtEl>
                                          <p:spTgt spid="23"/>
                                        </p:tgtEl>
                                        <p:attrNameLst>
                                          <p:attrName>ppt_y</p:attrName>
                                        </p:attrNameLst>
                                      </p:cBhvr>
                                      <p:tavLst>
                                        <p:tav tm="0">
                                          <p:val>
                                            <p:strVal val="1+#ppt_h/2"/>
                                          </p:val>
                                        </p:tav>
                                        <p:tav tm="100000">
                                          <p:val>
                                            <p:strVal val="#ppt_y"/>
                                          </p:val>
                                        </p:tav>
                                      </p:tavLst>
                                    </p:anim>
                                  </p:childTnLst>
                                </p:cTn>
                              </p:par>
                              <p:par>
                                <p:cTn id="58" presetID="10" presetClass="entr" presetSubtype="0" fill="hold" grpId="0" nodeType="withEffect">
                                  <p:stCondLst>
                                    <p:cond delay="0"/>
                                  </p:stCondLst>
                                  <p:childTnLst>
                                    <p:set>
                                      <p:cBhvr>
                                        <p:cTn id="59" dur="1" fill="hold">
                                          <p:stCondLst>
                                            <p:cond delay="0"/>
                                          </p:stCondLst>
                                        </p:cTn>
                                        <p:tgtEl>
                                          <p:spTgt spid="14"/>
                                        </p:tgtEl>
                                        <p:attrNameLst>
                                          <p:attrName>style.visibility</p:attrName>
                                        </p:attrNameLst>
                                      </p:cBhvr>
                                      <p:to>
                                        <p:strVal val="visible"/>
                                      </p:to>
                                    </p:set>
                                    <p:animEffect transition="in" filter="fade">
                                      <p:cBhvr>
                                        <p:cTn id="60" dur="500"/>
                                        <p:tgtEl>
                                          <p:spTgt spid="14"/>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3">
                                            <p:txEl>
                                              <p:pRg st="5" end="5"/>
                                            </p:txEl>
                                          </p:spTgt>
                                        </p:tgtEl>
                                        <p:attrNameLst>
                                          <p:attrName>style.visibility</p:attrName>
                                        </p:attrNameLst>
                                      </p:cBhvr>
                                      <p:to>
                                        <p:strVal val="visible"/>
                                      </p:to>
                                    </p:set>
                                    <p:animEffect transition="in" filter="fade">
                                      <p:cBhvr>
                                        <p:cTn id="65" dur="500"/>
                                        <p:tgtEl>
                                          <p:spTgt spid="3">
                                            <p:txEl>
                                              <p:pRg st="5" end="5"/>
                                            </p:txEl>
                                          </p:spTgt>
                                        </p:tgtEl>
                                      </p:cBhvr>
                                    </p:animEffect>
                                  </p:childTnLst>
                                </p:cTn>
                              </p:par>
                              <p:par>
                                <p:cTn id="66" presetID="2" presetClass="entr" presetSubtype="4" fill="hold" grpId="0" nodeType="withEffect">
                                  <p:stCondLst>
                                    <p:cond delay="0"/>
                                  </p:stCondLst>
                                  <p:childTnLst>
                                    <p:set>
                                      <p:cBhvr>
                                        <p:cTn id="67" dur="1" fill="hold">
                                          <p:stCondLst>
                                            <p:cond delay="0"/>
                                          </p:stCondLst>
                                        </p:cTn>
                                        <p:tgtEl>
                                          <p:spTgt spid="24"/>
                                        </p:tgtEl>
                                        <p:attrNameLst>
                                          <p:attrName>style.visibility</p:attrName>
                                        </p:attrNameLst>
                                      </p:cBhvr>
                                      <p:to>
                                        <p:strVal val="visible"/>
                                      </p:to>
                                    </p:set>
                                    <p:anim calcmode="lin" valueType="num">
                                      <p:cBhvr additive="base">
                                        <p:cTn id="68" dur="500" fill="hold"/>
                                        <p:tgtEl>
                                          <p:spTgt spid="24"/>
                                        </p:tgtEl>
                                        <p:attrNameLst>
                                          <p:attrName>ppt_x</p:attrName>
                                        </p:attrNameLst>
                                      </p:cBhvr>
                                      <p:tavLst>
                                        <p:tav tm="0">
                                          <p:val>
                                            <p:strVal val="#ppt_x"/>
                                          </p:val>
                                        </p:tav>
                                        <p:tav tm="100000">
                                          <p:val>
                                            <p:strVal val="#ppt_x"/>
                                          </p:val>
                                        </p:tav>
                                      </p:tavLst>
                                    </p:anim>
                                    <p:anim calcmode="lin" valueType="num">
                                      <p:cBhvr additive="base">
                                        <p:cTn id="69" dur="500" fill="hold"/>
                                        <p:tgtEl>
                                          <p:spTgt spid="24"/>
                                        </p:tgtEl>
                                        <p:attrNameLst>
                                          <p:attrName>ppt_y</p:attrName>
                                        </p:attrNameLst>
                                      </p:cBhvr>
                                      <p:tavLst>
                                        <p:tav tm="0">
                                          <p:val>
                                            <p:strVal val="1+#ppt_h/2"/>
                                          </p:val>
                                        </p:tav>
                                        <p:tav tm="100000">
                                          <p:val>
                                            <p:strVal val="#ppt_y"/>
                                          </p:val>
                                        </p:tav>
                                      </p:tavLst>
                                    </p:anim>
                                  </p:childTnLst>
                                </p:cTn>
                              </p:par>
                              <p:par>
                                <p:cTn id="70" presetID="10" presetClass="entr" presetSubtype="0" fill="hold" grpId="0" nodeType="withEffect">
                                  <p:stCondLst>
                                    <p:cond delay="0"/>
                                  </p:stCondLst>
                                  <p:childTnLst>
                                    <p:set>
                                      <p:cBhvr>
                                        <p:cTn id="71" dur="1" fill="hold">
                                          <p:stCondLst>
                                            <p:cond delay="0"/>
                                          </p:stCondLst>
                                        </p:cTn>
                                        <p:tgtEl>
                                          <p:spTgt spid="15"/>
                                        </p:tgtEl>
                                        <p:attrNameLst>
                                          <p:attrName>style.visibility</p:attrName>
                                        </p:attrNameLst>
                                      </p:cBhvr>
                                      <p:to>
                                        <p:strVal val="visible"/>
                                      </p:to>
                                    </p:set>
                                    <p:animEffect transition="in" filter="fade">
                                      <p:cBhvr>
                                        <p:cTn id="72" dur="500"/>
                                        <p:tgtEl>
                                          <p:spTgt spid="15"/>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3">
                                            <p:txEl>
                                              <p:pRg st="6" end="6"/>
                                            </p:txEl>
                                          </p:spTgt>
                                        </p:tgtEl>
                                        <p:attrNameLst>
                                          <p:attrName>style.visibility</p:attrName>
                                        </p:attrNameLst>
                                      </p:cBhvr>
                                      <p:to>
                                        <p:strVal val="visible"/>
                                      </p:to>
                                    </p:set>
                                    <p:animEffect transition="in" filter="fade">
                                      <p:cBhvr>
                                        <p:cTn id="77" dur="500"/>
                                        <p:tgtEl>
                                          <p:spTgt spid="3">
                                            <p:txEl>
                                              <p:pRg st="6" end="6"/>
                                            </p:txEl>
                                          </p:spTgt>
                                        </p:tgtEl>
                                      </p:cBhvr>
                                    </p:animEffect>
                                  </p:childTnLst>
                                </p:cTn>
                              </p:par>
                              <p:par>
                                <p:cTn id="78" presetID="2" presetClass="entr" presetSubtype="4" fill="hold" grpId="0" nodeType="withEffect">
                                  <p:stCondLst>
                                    <p:cond delay="0"/>
                                  </p:stCondLst>
                                  <p:childTnLst>
                                    <p:set>
                                      <p:cBhvr>
                                        <p:cTn id="79" dur="1" fill="hold">
                                          <p:stCondLst>
                                            <p:cond delay="0"/>
                                          </p:stCondLst>
                                        </p:cTn>
                                        <p:tgtEl>
                                          <p:spTgt spid="25"/>
                                        </p:tgtEl>
                                        <p:attrNameLst>
                                          <p:attrName>style.visibility</p:attrName>
                                        </p:attrNameLst>
                                      </p:cBhvr>
                                      <p:to>
                                        <p:strVal val="visible"/>
                                      </p:to>
                                    </p:set>
                                    <p:anim calcmode="lin" valueType="num">
                                      <p:cBhvr additive="base">
                                        <p:cTn id="80" dur="500" fill="hold"/>
                                        <p:tgtEl>
                                          <p:spTgt spid="25"/>
                                        </p:tgtEl>
                                        <p:attrNameLst>
                                          <p:attrName>ppt_x</p:attrName>
                                        </p:attrNameLst>
                                      </p:cBhvr>
                                      <p:tavLst>
                                        <p:tav tm="0">
                                          <p:val>
                                            <p:strVal val="#ppt_x"/>
                                          </p:val>
                                        </p:tav>
                                        <p:tav tm="100000">
                                          <p:val>
                                            <p:strVal val="#ppt_x"/>
                                          </p:val>
                                        </p:tav>
                                      </p:tavLst>
                                    </p:anim>
                                    <p:anim calcmode="lin" valueType="num">
                                      <p:cBhvr additive="base">
                                        <p:cTn id="81" dur="500" fill="hold"/>
                                        <p:tgtEl>
                                          <p:spTgt spid="25"/>
                                        </p:tgtEl>
                                        <p:attrNameLst>
                                          <p:attrName>ppt_y</p:attrName>
                                        </p:attrNameLst>
                                      </p:cBhvr>
                                      <p:tavLst>
                                        <p:tav tm="0">
                                          <p:val>
                                            <p:strVal val="1+#ppt_h/2"/>
                                          </p:val>
                                        </p:tav>
                                        <p:tav tm="100000">
                                          <p:val>
                                            <p:strVal val="#ppt_y"/>
                                          </p:val>
                                        </p:tav>
                                      </p:tavLst>
                                    </p:anim>
                                  </p:childTnLst>
                                </p:cTn>
                              </p:par>
                              <p:par>
                                <p:cTn id="82" presetID="10" presetClass="entr" presetSubtype="0" fill="hold" grpId="0" nodeType="withEffect">
                                  <p:stCondLst>
                                    <p:cond delay="0"/>
                                  </p:stCondLst>
                                  <p:childTnLst>
                                    <p:set>
                                      <p:cBhvr>
                                        <p:cTn id="83" dur="1" fill="hold">
                                          <p:stCondLst>
                                            <p:cond delay="0"/>
                                          </p:stCondLst>
                                        </p:cTn>
                                        <p:tgtEl>
                                          <p:spTgt spid="16"/>
                                        </p:tgtEl>
                                        <p:attrNameLst>
                                          <p:attrName>style.visibility</p:attrName>
                                        </p:attrNameLst>
                                      </p:cBhvr>
                                      <p:to>
                                        <p:strVal val="visible"/>
                                      </p:to>
                                    </p:set>
                                    <p:animEffect transition="in" filter="fade">
                                      <p:cBhvr>
                                        <p:cTn id="84" dur="500"/>
                                        <p:tgtEl>
                                          <p:spTgt spid="16"/>
                                        </p:tgtEl>
                                      </p:cBhvr>
                                    </p:animEffect>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grpId="0" nodeType="clickEffect">
                                  <p:stCondLst>
                                    <p:cond delay="0"/>
                                  </p:stCondLst>
                                  <p:childTnLst>
                                    <p:set>
                                      <p:cBhvr>
                                        <p:cTn id="88" dur="1" fill="hold">
                                          <p:stCondLst>
                                            <p:cond delay="0"/>
                                          </p:stCondLst>
                                        </p:cTn>
                                        <p:tgtEl>
                                          <p:spTgt spid="3">
                                            <p:txEl>
                                              <p:pRg st="7" end="7"/>
                                            </p:txEl>
                                          </p:spTgt>
                                        </p:tgtEl>
                                        <p:attrNameLst>
                                          <p:attrName>style.visibility</p:attrName>
                                        </p:attrNameLst>
                                      </p:cBhvr>
                                      <p:to>
                                        <p:strVal val="visible"/>
                                      </p:to>
                                    </p:set>
                                    <p:animEffect transition="in" filter="fade">
                                      <p:cBhvr>
                                        <p:cTn id="89"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5" grpId="0"/>
      <p:bldP spid="16" grpId="0"/>
      <p:bldP spid="4" grpId="2"/>
      <p:bldP spid="2" grpId="0"/>
      <p:bldP spid="3" grpId="0" uiExpand="1" build="p"/>
      <p:bldP spid="22" grpId="0" animBg="1"/>
      <p:bldP spid="23" grpId="0" animBg="1"/>
      <p:bldP spid="24" grpId="0" animBg="1"/>
      <p:bldP spid="25" grpId="0" animBg="1"/>
      <p:bldP spid="26" grpId="0" animBg="1"/>
      <p:bldP spid="21"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1410" y="381000"/>
            <a:ext cx="7053542" cy="435714"/>
          </a:xfrm>
        </p:spPr>
        <p:txBody>
          <a:bodyPr/>
          <a:lstStyle/>
          <a:p>
            <a:r>
              <a:rPr lang="en-US" dirty="0">
                <a:solidFill>
                  <a:srgbClr val="FFFF00"/>
                </a:solidFill>
                <a:latin typeface="Vindra"/>
              </a:rPr>
              <a:t>3.3.1 Domestic Demand</a:t>
            </a:r>
          </a:p>
        </p:txBody>
      </p:sp>
      <p:sp>
        <p:nvSpPr>
          <p:cNvPr id="3" name="Content Placeholder 2"/>
          <p:cNvSpPr>
            <a:spLocks noGrp="1"/>
          </p:cNvSpPr>
          <p:nvPr>
            <p:ph idx="1"/>
          </p:nvPr>
        </p:nvSpPr>
        <p:spPr>
          <a:xfrm>
            <a:off x="471410" y="1040558"/>
            <a:ext cx="7391400" cy="3146611"/>
          </a:xfrm>
        </p:spPr>
        <p:txBody>
          <a:bodyPr/>
          <a:lstStyle/>
          <a:p>
            <a:r>
              <a:rPr lang="en-US" sz="2400" dirty="0">
                <a:latin typeface="Vindra"/>
              </a:rPr>
              <a:t>It includes the water which is required for use in a private residence, apartment, houses for drinking, cooking, sanitary purpose, etc..</a:t>
            </a:r>
          </a:p>
          <a:p>
            <a:pPr lvl="0"/>
            <a:r>
              <a:rPr lang="en-US" sz="2400" dirty="0">
                <a:latin typeface="Vindra"/>
              </a:rPr>
              <a:t>This demand depends on the living standard of people.</a:t>
            </a:r>
          </a:p>
          <a:p>
            <a:pPr marL="0" indent="0">
              <a:buNone/>
            </a:pPr>
            <a:r>
              <a:rPr lang="en-US" sz="2400" dirty="0">
                <a:latin typeface="Vindra"/>
              </a:rPr>
              <a:t>The domestic water demand in Nepal is generally taken as follows:-</a:t>
            </a:r>
          </a:p>
          <a:p>
            <a:pPr lvl="0"/>
            <a:endParaRPr lang="en-US" sz="2400" dirty="0">
              <a:latin typeface="Vindra"/>
            </a:endParaRPr>
          </a:p>
          <a:p>
            <a:pPr lvl="0"/>
            <a:endParaRPr lang="en-US" sz="2400" dirty="0">
              <a:latin typeface="Vindra"/>
            </a:endParaRPr>
          </a:p>
        </p:txBody>
      </p:sp>
      <p:graphicFrame>
        <p:nvGraphicFramePr>
          <p:cNvPr id="8" name="Table 7"/>
          <p:cNvGraphicFramePr>
            <a:graphicFrameLocks noGrp="1"/>
          </p:cNvGraphicFramePr>
          <p:nvPr>
            <p:extLst>
              <p:ext uri="{D42A27DB-BD31-4B8C-83A1-F6EECF244321}">
                <p14:modId xmlns:p14="http://schemas.microsoft.com/office/powerpoint/2010/main" val="3095698396"/>
              </p:ext>
            </p:extLst>
          </p:nvPr>
        </p:nvGraphicFramePr>
        <p:xfrm>
          <a:off x="725863" y="4038600"/>
          <a:ext cx="7352792" cy="1885062"/>
        </p:xfrm>
        <a:graphic>
          <a:graphicData uri="http://schemas.openxmlformats.org/drawingml/2006/table">
            <a:tbl>
              <a:tblPr firstRow="1" firstCol="1" bandRow="1">
                <a:tableStyleId>{17292A2E-F333-43FB-9621-5CBBE7FDCDCB}</a:tableStyleId>
              </a:tblPr>
              <a:tblGrid>
                <a:gridCol w="3676396">
                  <a:extLst>
                    <a:ext uri="{9D8B030D-6E8A-4147-A177-3AD203B41FA5}">
                      <a16:colId xmlns:a16="http://schemas.microsoft.com/office/drawing/2014/main" val="1305869019"/>
                    </a:ext>
                  </a:extLst>
                </a:gridCol>
                <a:gridCol w="3676396">
                  <a:extLst>
                    <a:ext uri="{9D8B030D-6E8A-4147-A177-3AD203B41FA5}">
                      <a16:colId xmlns:a16="http://schemas.microsoft.com/office/drawing/2014/main" val="2623031998"/>
                    </a:ext>
                  </a:extLst>
                </a:gridCol>
              </a:tblGrid>
              <a:tr h="314661">
                <a:tc>
                  <a:txBody>
                    <a:bodyPr/>
                    <a:lstStyle/>
                    <a:p>
                      <a:pPr marL="0" marR="0" algn="ctr">
                        <a:lnSpc>
                          <a:spcPct val="107000"/>
                        </a:lnSpc>
                        <a:spcBef>
                          <a:spcPts val="1200"/>
                        </a:spcBef>
                        <a:spcAft>
                          <a:spcPts val="0"/>
                        </a:spcAft>
                      </a:pPr>
                      <a:r>
                        <a:rPr lang="en-US" sz="2400" b="0" dirty="0"/>
                        <a:t>Type of house</a:t>
                      </a:r>
                      <a:endParaRPr lang="en-US" sz="2400" b="0" dirty="0">
                        <a:latin typeface="Vindra"/>
                      </a:endParaRPr>
                    </a:p>
                  </a:txBody>
                  <a:tcPr marL="51435" marR="514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1200"/>
                        </a:spcBef>
                        <a:spcAft>
                          <a:spcPts val="0"/>
                        </a:spcAft>
                      </a:pPr>
                      <a:r>
                        <a:rPr lang="en-US" sz="2400" b="0" dirty="0"/>
                        <a:t>Requirement (</a:t>
                      </a:r>
                      <a:r>
                        <a:rPr lang="en-US" sz="2400" b="0" dirty="0" err="1"/>
                        <a:t>lpcd</a:t>
                      </a:r>
                      <a:r>
                        <a:rPr lang="en-US" sz="2400" b="0" dirty="0"/>
                        <a:t>)</a:t>
                      </a:r>
                      <a:endParaRPr lang="en-US" sz="2400" b="0" dirty="0">
                        <a:latin typeface="Vindra"/>
                      </a:endParaRPr>
                    </a:p>
                  </a:txBody>
                  <a:tcPr marL="51435" marR="514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42167254"/>
                  </a:ext>
                </a:extLst>
              </a:tr>
              <a:tr h="314661">
                <a:tc>
                  <a:txBody>
                    <a:bodyPr/>
                    <a:lstStyle/>
                    <a:p>
                      <a:pPr marL="0" marR="0" algn="ctr">
                        <a:lnSpc>
                          <a:spcPct val="107000"/>
                        </a:lnSpc>
                        <a:spcBef>
                          <a:spcPts val="1200"/>
                        </a:spcBef>
                        <a:spcAft>
                          <a:spcPts val="0"/>
                        </a:spcAft>
                      </a:pPr>
                      <a:r>
                        <a:rPr lang="en-US" sz="2400" b="0" dirty="0">
                          <a:solidFill>
                            <a:schemeClr val="bg1"/>
                          </a:solidFill>
                          <a:latin typeface="Vindra"/>
                        </a:rPr>
                        <a:t>Fully plumbed house</a:t>
                      </a:r>
                    </a:p>
                  </a:txBody>
                  <a:tcPr marL="51435" marR="514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1200"/>
                        </a:spcBef>
                        <a:spcAft>
                          <a:spcPts val="0"/>
                        </a:spcAft>
                      </a:pPr>
                      <a:r>
                        <a:rPr lang="en-US" sz="2400" b="0" dirty="0">
                          <a:solidFill>
                            <a:schemeClr val="bg1"/>
                          </a:solidFill>
                          <a:latin typeface="Vindra"/>
                        </a:rPr>
                        <a:t>112lpcd</a:t>
                      </a:r>
                    </a:p>
                  </a:txBody>
                  <a:tcPr marL="51435" marR="514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4351720"/>
                  </a:ext>
                </a:extLst>
              </a:tr>
              <a:tr h="314661">
                <a:tc>
                  <a:txBody>
                    <a:bodyPr/>
                    <a:lstStyle/>
                    <a:p>
                      <a:pPr marL="0" marR="0" algn="ctr">
                        <a:lnSpc>
                          <a:spcPct val="107000"/>
                        </a:lnSpc>
                        <a:spcBef>
                          <a:spcPts val="1200"/>
                        </a:spcBef>
                        <a:spcAft>
                          <a:spcPts val="0"/>
                        </a:spcAft>
                      </a:pPr>
                      <a:r>
                        <a:rPr lang="en-US" sz="2400" b="0" dirty="0">
                          <a:solidFill>
                            <a:schemeClr val="bg1"/>
                          </a:solidFill>
                          <a:latin typeface="Vindra"/>
                        </a:rPr>
                        <a:t>Partly plumbed house</a:t>
                      </a:r>
                    </a:p>
                  </a:txBody>
                  <a:tcPr marL="51435" marR="514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1200"/>
                        </a:spcBef>
                        <a:spcAft>
                          <a:spcPts val="0"/>
                        </a:spcAft>
                      </a:pPr>
                      <a:r>
                        <a:rPr lang="en-US" sz="2400" b="0" dirty="0">
                          <a:solidFill>
                            <a:schemeClr val="bg1"/>
                          </a:solidFill>
                          <a:latin typeface="Vindra"/>
                        </a:rPr>
                        <a:t>65lpcd</a:t>
                      </a:r>
                    </a:p>
                  </a:txBody>
                  <a:tcPr marL="51435" marR="514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35551119"/>
                  </a:ext>
                </a:extLst>
              </a:tr>
              <a:tr h="629324">
                <a:tc>
                  <a:txBody>
                    <a:bodyPr/>
                    <a:lstStyle/>
                    <a:p>
                      <a:pPr marL="0" marR="0" algn="ctr">
                        <a:lnSpc>
                          <a:spcPct val="107000"/>
                        </a:lnSpc>
                        <a:spcBef>
                          <a:spcPts val="1200"/>
                        </a:spcBef>
                        <a:spcAft>
                          <a:spcPts val="0"/>
                        </a:spcAft>
                      </a:pPr>
                      <a:r>
                        <a:rPr lang="en-US" sz="2400" b="0" dirty="0">
                          <a:solidFill>
                            <a:schemeClr val="bg1"/>
                          </a:solidFill>
                          <a:latin typeface="Vindra"/>
                        </a:rPr>
                        <a:t>Rural area served by public stand post</a:t>
                      </a:r>
                    </a:p>
                  </a:txBody>
                  <a:tcPr marL="51435" marR="514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1200"/>
                        </a:spcBef>
                        <a:spcAft>
                          <a:spcPts val="0"/>
                        </a:spcAft>
                      </a:pPr>
                      <a:r>
                        <a:rPr lang="en-US" sz="2400" b="0" dirty="0">
                          <a:solidFill>
                            <a:schemeClr val="bg1"/>
                          </a:solidFill>
                          <a:latin typeface="Vindra"/>
                        </a:rPr>
                        <a:t>45lpcd</a:t>
                      </a:r>
                    </a:p>
                  </a:txBody>
                  <a:tcPr marL="51435" marR="514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05152685"/>
                  </a:ext>
                </a:extLst>
              </a:tr>
            </a:tbl>
          </a:graphicData>
        </a:graphic>
      </p:graphicFrame>
      <p:sp>
        <p:nvSpPr>
          <p:cNvPr id="7" name="Slide Number Placeholder 6">
            <a:extLst>
              <a:ext uri="{FF2B5EF4-FFF2-40B4-BE49-F238E27FC236}">
                <a16:creationId xmlns:a16="http://schemas.microsoft.com/office/drawing/2014/main" id="{30F3897B-C943-44AF-A8A9-77D8F410C306}"/>
              </a:ext>
            </a:extLst>
          </p:cNvPr>
          <p:cNvSpPr>
            <a:spLocks noGrp="1"/>
          </p:cNvSpPr>
          <p:nvPr>
            <p:ph type="sldNum" idx="12"/>
          </p:nvPr>
        </p:nvSpPr>
        <p:spPr/>
        <p:txBody>
          <a:bodyPr/>
          <a:lstStyle/>
          <a:p>
            <a:fld id="{00000000-1234-1234-1234-123412341234}" type="slidenum">
              <a:rPr lang="en" smtClean="0">
                <a:solidFill>
                  <a:srgbClr val="FFFFFF"/>
                </a:solidFill>
              </a:rPr>
              <a:pPr/>
              <a:t>13</a:t>
            </a:fld>
            <a:endParaRPr lang="en">
              <a:solidFill>
                <a:srgbClr val="FFFFFF"/>
              </a:solidFill>
            </a:endParaRPr>
          </a:p>
        </p:txBody>
      </p:sp>
      <p:sp>
        <p:nvSpPr>
          <p:cNvPr id="6" name="TextBox 5">
            <a:extLst>
              <a:ext uri="{FF2B5EF4-FFF2-40B4-BE49-F238E27FC236}">
                <a16:creationId xmlns:a16="http://schemas.microsoft.com/office/drawing/2014/main" id="{FD2ED0F2-616D-4ACD-B2D5-BFDD6EB4F55D}"/>
              </a:ext>
            </a:extLst>
          </p:cNvPr>
          <p:cNvSpPr txBox="1"/>
          <p:nvPr/>
        </p:nvSpPr>
        <p:spPr>
          <a:xfrm>
            <a:off x="5486400" y="5867400"/>
            <a:ext cx="3363705" cy="646331"/>
          </a:xfrm>
          <a:prstGeom prst="rect">
            <a:avLst/>
          </a:prstGeom>
          <a:noFill/>
        </p:spPr>
        <p:txBody>
          <a:bodyPr wrap="square" rtlCol="0">
            <a:spAutoFit/>
          </a:bodyPr>
          <a:lstStyle/>
          <a:p>
            <a:r>
              <a:rPr lang="en-US" i="1" dirty="0">
                <a:solidFill>
                  <a:schemeClr val="bg1"/>
                </a:solidFill>
                <a:latin typeface="Vindra"/>
              </a:rPr>
              <a:t>Water Supply Engineering</a:t>
            </a:r>
          </a:p>
          <a:p>
            <a:r>
              <a:rPr lang="en-US" i="1" dirty="0">
                <a:solidFill>
                  <a:schemeClr val="bg1"/>
                </a:solidFill>
                <a:latin typeface="Vindra"/>
              </a:rPr>
              <a:t>Prof. Dr. </a:t>
            </a:r>
            <a:r>
              <a:rPr lang="en-US" i="1" dirty="0" err="1">
                <a:solidFill>
                  <a:schemeClr val="bg1"/>
                </a:solidFill>
                <a:latin typeface="Vindra"/>
              </a:rPr>
              <a:t>Bhagwan</a:t>
            </a:r>
            <a:r>
              <a:rPr lang="en-US" i="1" dirty="0">
                <a:solidFill>
                  <a:schemeClr val="bg1"/>
                </a:solidFill>
                <a:latin typeface="Vindra"/>
              </a:rPr>
              <a:t> </a:t>
            </a:r>
            <a:r>
              <a:rPr lang="en-US" i="1" dirty="0" err="1">
                <a:solidFill>
                  <a:schemeClr val="bg1"/>
                </a:solidFill>
                <a:latin typeface="Vindra"/>
              </a:rPr>
              <a:t>Ratna</a:t>
            </a:r>
            <a:r>
              <a:rPr lang="en-US" i="1" dirty="0">
                <a:solidFill>
                  <a:schemeClr val="bg1"/>
                </a:solidFill>
                <a:latin typeface="Vindra"/>
              </a:rPr>
              <a:t> </a:t>
            </a:r>
            <a:r>
              <a:rPr lang="en-US" i="1" dirty="0" err="1">
                <a:solidFill>
                  <a:schemeClr val="bg1"/>
                </a:solidFill>
                <a:latin typeface="Vindra"/>
              </a:rPr>
              <a:t>Kansakar</a:t>
            </a:r>
            <a:endParaRPr lang="en-US" i="1" dirty="0">
              <a:solidFill>
                <a:schemeClr val="bg1"/>
              </a:solidFill>
              <a:latin typeface="Vindra"/>
            </a:endParaRPr>
          </a:p>
        </p:txBody>
      </p:sp>
    </p:spTree>
    <p:extLst>
      <p:ext uri="{BB962C8B-B14F-4D97-AF65-F5344CB8AC3E}">
        <p14:creationId xmlns:p14="http://schemas.microsoft.com/office/powerpoint/2010/main" val="479259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 calcmode="lin" valueType="num">
                                      <p:cBhvr additive="base">
                                        <p:cTn id="12" dur="11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3" dur="11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par>
                          <p:cTn id="14" fill="hold">
                            <p:stCondLst>
                              <p:cond delay="1100"/>
                            </p:stCondLst>
                            <p:childTnLst>
                              <p:par>
                                <p:cTn id="15" presetID="2" presetClass="entr" presetSubtype="4" fill="hold" nodeType="after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 calcmode="lin" valueType="num">
                                      <p:cBhvr additive="base">
                                        <p:cTn id="17" dur="11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8" dur="11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par>
                          <p:cTn id="19" fill="hold">
                            <p:stCondLst>
                              <p:cond delay="2200"/>
                            </p:stCondLst>
                            <p:childTnLst>
                              <p:par>
                                <p:cTn id="20" presetID="2" presetClass="entr" presetSubtype="4" fill="hold" nodeType="after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 calcmode="lin" valueType="num">
                                      <p:cBhvr additive="base">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3" dur="10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par>
                          <p:cTn id="24" fill="hold">
                            <p:stCondLst>
                              <p:cond delay="3200"/>
                            </p:stCondLst>
                            <p:childTnLst>
                              <p:par>
                                <p:cTn id="25" presetID="2" presetClass="entr" presetSubtype="4" fill="hold" nodeType="after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500" fill="hold"/>
                                        <p:tgtEl>
                                          <p:spTgt spid="8"/>
                                        </p:tgtEl>
                                        <p:attrNameLst>
                                          <p:attrName>ppt_x</p:attrName>
                                        </p:attrNameLst>
                                      </p:cBhvr>
                                      <p:tavLst>
                                        <p:tav tm="0">
                                          <p:val>
                                            <p:strVal val="#ppt_x"/>
                                          </p:val>
                                        </p:tav>
                                        <p:tav tm="100000">
                                          <p:val>
                                            <p:strVal val="#ppt_x"/>
                                          </p:val>
                                        </p:tav>
                                      </p:tavLst>
                                    </p:anim>
                                    <p:anim calcmode="lin" valueType="num">
                                      <p:cBhvr additive="base">
                                        <p:cTn id="28" dur="500" fill="hold"/>
                                        <p:tgtEl>
                                          <p:spTgt spid="8"/>
                                        </p:tgtEl>
                                        <p:attrNameLst>
                                          <p:attrName>ppt_y</p:attrName>
                                        </p:attrNameLst>
                                      </p:cBhvr>
                                      <p:tavLst>
                                        <p:tav tm="0">
                                          <p:val>
                                            <p:strVal val="1+#ppt_h/2"/>
                                          </p:val>
                                        </p:tav>
                                        <p:tav tm="100000">
                                          <p:val>
                                            <p:strVal val="#ppt_y"/>
                                          </p:val>
                                        </p:tav>
                                      </p:tavLst>
                                    </p:anim>
                                  </p:childTnLst>
                                </p:cTn>
                              </p:par>
                              <p:par>
                                <p:cTn id="29" presetID="1" presetClass="entr" presetSubtype="0" fill="hold" grpId="0" nodeType="withEffect">
                                  <p:stCondLst>
                                    <p:cond delay="0"/>
                                  </p:stCondLst>
                                  <p:childTnLst>
                                    <p:set>
                                      <p:cBhvr>
                                        <p:cTn id="3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4000" y="294068"/>
            <a:ext cx="7053600" cy="537881"/>
          </a:xfrm>
        </p:spPr>
        <p:txBody>
          <a:bodyPr/>
          <a:lstStyle/>
          <a:p>
            <a:r>
              <a:rPr lang="en-US" dirty="0">
                <a:solidFill>
                  <a:srgbClr val="FFFF00"/>
                </a:solidFill>
                <a:latin typeface="Vindra"/>
              </a:rPr>
              <a:t>3.3.2 Livestock Demand	</a:t>
            </a:r>
          </a:p>
        </p:txBody>
      </p:sp>
      <p:sp>
        <p:nvSpPr>
          <p:cNvPr id="3" name="Content Placeholder 2"/>
          <p:cNvSpPr>
            <a:spLocks noGrp="1"/>
          </p:cNvSpPr>
          <p:nvPr>
            <p:ph idx="1"/>
          </p:nvPr>
        </p:nvSpPr>
        <p:spPr>
          <a:xfrm>
            <a:off x="266163" y="1063329"/>
            <a:ext cx="8611673" cy="5930655"/>
          </a:xfrm>
        </p:spPr>
        <p:txBody>
          <a:bodyPr>
            <a:noAutofit/>
          </a:bodyPr>
          <a:lstStyle/>
          <a:p>
            <a:pPr lvl="0"/>
            <a:r>
              <a:rPr lang="en-US" sz="2400" dirty="0">
                <a:latin typeface="Vindra"/>
              </a:rPr>
              <a:t>It includes the water consumed by domesticated animals </a:t>
            </a:r>
            <a:br>
              <a:rPr lang="en-US" sz="2400" dirty="0">
                <a:latin typeface="Vindra"/>
              </a:rPr>
            </a:br>
            <a:r>
              <a:rPr lang="en-US" sz="2400" dirty="0">
                <a:latin typeface="Vindra"/>
              </a:rPr>
              <a:t>like horses, cows, pigs, etc. </a:t>
            </a:r>
            <a:br>
              <a:rPr lang="en-US" sz="2400" dirty="0">
                <a:latin typeface="Vindra"/>
              </a:rPr>
            </a:br>
            <a:endParaRPr lang="en-US" sz="2400" dirty="0">
              <a:latin typeface="Vindra"/>
            </a:endParaRPr>
          </a:p>
          <a:p>
            <a:pPr lvl="0"/>
            <a:r>
              <a:rPr lang="en-US" sz="2400" dirty="0">
                <a:latin typeface="Vindra"/>
              </a:rPr>
              <a:t>The quantity of water depends upon the type and size of animals.</a:t>
            </a:r>
            <a:br>
              <a:rPr lang="en-US" sz="2400" dirty="0">
                <a:latin typeface="Vindra"/>
              </a:rPr>
            </a:br>
            <a:endParaRPr lang="en-US" sz="2400" dirty="0">
              <a:latin typeface="Vindra"/>
            </a:endParaRPr>
          </a:p>
          <a:p>
            <a:r>
              <a:rPr lang="en-US" sz="2400" dirty="0">
                <a:latin typeface="Vindra"/>
              </a:rPr>
              <a:t>Livestock demands in Nepal are generally taken as follows:</a:t>
            </a:r>
          </a:p>
          <a:p>
            <a:endParaRPr lang="en-US" sz="2400" dirty="0">
              <a:latin typeface="Vindra"/>
            </a:endParaRPr>
          </a:p>
          <a:p>
            <a:endParaRPr lang="en-US" sz="2400" dirty="0">
              <a:latin typeface="Vindra"/>
            </a:endParaRPr>
          </a:p>
          <a:p>
            <a:pPr marL="158750" indent="0">
              <a:buNone/>
            </a:pPr>
            <a:endParaRPr lang="en-US" sz="2400" dirty="0">
              <a:latin typeface="Vindra"/>
            </a:endParaRPr>
          </a:p>
        </p:txBody>
      </p:sp>
      <p:graphicFrame>
        <p:nvGraphicFramePr>
          <p:cNvPr id="4" name="Table 3"/>
          <p:cNvGraphicFramePr>
            <a:graphicFrameLocks noGrp="1"/>
          </p:cNvGraphicFramePr>
          <p:nvPr>
            <p:extLst>
              <p:ext uri="{D42A27DB-BD31-4B8C-83A1-F6EECF244321}">
                <p14:modId xmlns:p14="http://schemas.microsoft.com/office/powerpoint/2010/main" val="3893332310"/>
              </p:ext>
            </p:extLst>
          </p:nvPr>
        </p:nvGraphicFramePr>
        <p:xfrm>
          <a:off x="875763" y="4174585"/>
          <a:ext cx="6705600" cy="1496060"/>
        </p:xfrm>
        <a:graphic>
          <a:graphicData uri="http://schemas.openxmlformats.org/drawingml/2006/table">
            <a:tbl>
              <a:tblPr firstRow="1" firstCol="1" bandRow="1">
                <a:tableStyleId>{17292A2E-F333-43FB-9621-5CBBE7FDCDCB}</a:tableStyleId>
              </a:tblPr>
              <a:tblGrid>
                <a:gridCol w="3369590">
                  <a:extLst>
                    <a:ext uri="{9D8B030D-6E8A-4147-A177-3AD203B41FA5}">
                      <a16:colId xmlns:a16="http://schemas.microsoft.com/office/drawing/2014/main" val="1313154529"/>
                    </a:ext>
                  </a:extLst>
                </a:gridCol>
                <a:gridCol w="3336010">
                  <a:extLst>
                    <a:ext uri="{9D8B030D-6E8A-4147-A177-3AD203B41FA5}">
                      <a16:colId xmlns:a16="http://schemas.microsoft.com/office/drawing/2014/main" val="1458618309"/>
                    </a:ext>
                  </a:extLst>
                </a:gridCol>
              </a:tblGrid>
              <a:tr h="214312">
                <a:tc>
                  <a:txBody>
                    <a:bodyPr/>
                    <a:lstStyle/>
                    <a:p>
                      <a:pPr marL="0" marR="0" algn="ctr">
                        <a:lnSpc>
                          <a:spcPct val="107000"/>
                        </a:lnSpc>
                        <a:spcBef>
                          <a:spcPts val="0"/>
                        </a:spcBef>
                        <a:spcAft>
                          <a:spcPts val="0"/>
                        </a:spcAft>
                      </a:pPr>
                      <a:r>
                        <a:rPr lang="en-US" sz="2400" dirty="0">
                          <a:solidFill>
                            <a:schemeClr val="bg1"/>
                          </a:solidFill>
                          <a:effectLst/>
                          <a:latin typeface="Vindra"/>
                        </a:rPr>
                        <a:t>Animals</a:t>
                      </a:r>
                      <a:endParaRPr lang="en-US" sz="2400" b="0" dirty="0">
                        <a:solidFill>
                          <a:schemeClr val="bg1"/>
                        </a:solidFill>
                        <a:effectLst/>
                        <a:latin typeface="Vindra"/>
                        <a:ea typeface="Calibri" panose="020F0502020204030204" pitchFamily="34" charset="0"/>
                        <a:cs typeface="Mangal"/>
                      </a:endParaRPr>
                    </a:p>
                  </a:txBody>
                  <a:tcPr marL="51435" marR="514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2400" dirty="0">
                          <a:solidFill>
                            <a:schemeClr val="bg1"/>
                          </a:solidFill>
                          <a:effectLst/>
                          <a:latin typeface="Vindra"/>
                        </a:rPr>
                        <a:t>lpcd (liters/animal/day)</a:t>
                      </a:r>
                      <a:endParaRPr lang="en-US" sz="2400" b="0" dirty="0">
                        <a:solidFill>
                          <a:schemeClr val="bg1"/>
                        </a:solidFill>
                        <a:effectLst/>
                        <a:latin typeface="Vindra"/>
                        <a:ea typeface="Calibri" panose="020F0502020204030204" pitchFamily="34" charset="0"/>
                        <a:cs typeface="Mangal"/>
                      </a:endParaRPr>
                    </a:p>
                  </a:txBody>
                  <a:tcPr marL="51435" marR="514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2154411"/>
                  </a:ext>
                </a:extLst>
              </a:tr>
              <a:tr h="213953">
                <a:tc>
                  <a:txBody>
                    <a:bodyPr/>
                    <a:lstStyle/>
                    <a:p>
                      <a:pPr marL="0" marR="0" algn="ctr">
                        <a:lnSpc>
                          <a:spcPct val="107000"/>
                        </a:lnSpc>
                        <a:spcBef>
                          <a:spcPts val="0"/>
                        </a:spcBef>
                        <a:spcAft>
                          <a:spcPts val="0"/>
                        </a:spcAft>
                      </a:pPr>
                      <a:r>
                        <a:rPr lang="en-US" sz="2400" dirty="0">
                          <a:solidFill>
                            <a:schemeClr val="bg1"/>
                          </a:solidFill>
                          <a:effectLst/>
                          <a:latin typeface="Vindra"/>
                        </a:rPr>
                        <a:t>Cows, buffalo, horse</a:t>
                      </a:r>
                      <a:endParaRPr lang="en-US" sz="2400" b="0" dirty="0">
                        <a:solidFill>
                          <a:schemeClr val="bg1"/>
                        </a:solidFill>
                        <a:effectLst/>
                        <a:latin typeface="Vindra"/>
                        <a:ea typeface="Calibri" panose="020F0502020204030204" pitchFamily="34" charset="0"/>
                        <a:cs typeface="Mangal"/>
                      </a:endParaRPr>
                    </a:p>
                  </a:txBody>
                  <a:tcPr marL="51435" marR="514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2400" dirty="0">
                          <a:solidFill>
                            <a:schemeClr val="bg1"/>
                          </a:solidFill>
                          <a:effectLst/>
                          <a:latin typeface="Vindra"/>
                        </a:rPr>
                        <a:t>45 lpcd</a:t>
                      </a:r>
                      <a:endParaRPr lang="en-US" sz="2400" b="0" dirty="0">
                        <a:solidFill>
                          <a:schemeClr val="bg1"/>
                        </a:solidFill>
                        <a:effectLst/>
                        <a:latin typeface="Vindra"/>
                        <a:ea typeface="Calibri" panose="020F0502020204030204" pitchFamily="34" charset="0"/>
                        <a:cs typeface="Mangal"/>
                      </a:endParaRPr>
                    </a:p>
                  </a:txBody>
                  <a:tcPr marL="51435" marR="514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07139896"/>
                  </a:ext>
                </a:extLst>
              </a:tr>
              <a:tr h="215549">
                <a:tc>
                  <a:txBody>
                    <a:bodyPr/>
                    <a:lstStyle/>
                    <a:p>
                      <a:pPr marL="0" marR="0" algn="ctr">
                        <a:lnSpc>
                          <a:spcPct val="107000"/>
                        </a:lnSpc>
                        <a:spcBef>
                          <a:spcPts val="0"/>
                        </a:spcBef>
                        <a:spcAft>
                          <a:spcPts val="0"/>
                        </a:spcAft>
                      </a:pPr>
                      <a:r>
                        <a:rPr lang="en-US" sz="2400" dirty="0">
                          <a:solidFill>
                            <a:schemeClr val="bg1"/>
                          </a:solidFill>
                          <a:effectLst/>
                          <a:latin typeface="Vindra"/>
                        </a:rPr>
                        <a:t>Pigs, Sheep, Goats,</a:t>
                      </a:r>
                      <a:endParaRPr lang="en-US" sz="2400" b="0" dirty="0">
                        <a:solidFill>
                          <a:schemeClr val="bg1"/>
                        </a:solidFill>
                        <a:effectLst/>
                        <a:latin typeface="Vindra"/>
                        <a:ea typeface="Calibri" panose="020F0502020204030204" pitchFamily="34" charset="0"/>
                        <a:cs typeface="Mangal"/>
                      </a:endParaRPr>
                    </a:p>
                  </a:txBody>
                  <a:tcPr marL="51435" marR="514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2400" dirty="0">
                          <a:solidFill>
                            <a:schemeClr val="bg1"/>
                          </a:solidFill>
                          <a:effectLst/>
                          <a:latin typeface="Vindra"/>
                        </a:rPr>
                        <a:t>20 lpcd</a:t>
                      </a:r>
                      <a:endParaRPr lang="en-US" sz="2400" b="0" dirty="0">
                        <a:solidFill>
                          <a:schemeClr val="bg1"/>
                        </a:solidFill>
                        <a:effectLst/>
                        <a:latin typeface="Vindra"/>
                        <a:ea typeface="Calibri" panose="020F0502020204030204" pitchFamily="34" charset="0"/>
                        <a:cs typeface="Mangal"/>
                      </a:endParaRPr>
                    </a:p>
                  </a:txBody>
                  <a:tcPr marL="51435" marR="514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82398539"/>
                  </a:ext>
                </a:extLst>
              </a:tr>
              <a:tr h="213953">
                <a:tc>
                  <a:txBody>
                    <a:bodyPr/>
                    <a:lstStyle/>
                    <a:p>
                      <a:pPr marL="0" marR="0" algn="ctr">
                        <a:lnSpc>
                          <a:spcPct val="107000"/>
                        </a:lnSpc>
                        <a:spcBef>
                          <a:spcPts val="0"/>
                        </a:spcBef>
                        <a:spcAft>
                          <a:spcPts val="0"/>
                        </a:spcAft>
                      </a:pPr>
                      <a:r>
                        <a:rPr lang="en-US" sz="2400" dirty="0">
                          <a:solidFill>
                            <a:schemeClr val="bg1"/>
                          </a:solidFill>
                          <a:effectLst/>
                          <a:latin typeface="Vindra"/>
                        </a:rPr>
                        <a:t>Chickens, ducks</a:t>
                      </a:r>
                      <a:endParaRPr lang="en-US" sz="2400" b="0" dirty="0">
                        <a:solidFill>
                          <a:schemeClr val="bg1"/>
                        </a:solidFill>
                        <a:effectLst/>
                        <a:latin typeface="Vindra"/>
                        <a:ea typeface="Calibri" panose="020F0502020204030204" pitchFamily="34" charset="0"/>
                        <a:cs typeface="Mangal"/>
                      </a:endParaRPr>
                    </a:p>
                  </a:txBody>
                  <a:tcPr marL="51435" marR="514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2400" dirty="0">
                          <a:solidFill>
                            <a:schemeClr val="bg1"/>
                          </a:solidFill>
                          <a:effectLst/>
                          <a:latin typeface="Vindra"/>
                        </a:rPr>
                        <a:t>.2 </a:t>
                      </a:r>
                      <a:endParaRPr lang="en-US" sz="2400" b="0" dirty="0">
                        <a:solidFill>
                          <a:schemeClr val="bg1"/>
                        </a:solidFill>
                        <a:effectLst/>
                        <a:latin typeface="Vindra"/>
                        <a:ea typeface="Calibri" panose="020F0502020204030204" pitchFamily="34" charset="0"/>
                        <a:cs typeface="Mangal"/>
                      </a:endParaRPr>
                    </a:p>
                  </a:txBody>
                  <a:tcPr marL="51435" marR="514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62861493"/>
                  </a:ext>
                </a:extLst>
              </a:tr>
            </a:tbl>
          </a:graphicData>
        </a:graphic>
      </p:graphicFrame>
      <p:sp>
        <p:nvSpPr>
          <p:cNvPr id="8" name="Slide Number Placeholder 7">
            <a:extLst>
              <a:ext uri="{FF2B5EF4-FFF2-40B4-BE49-F238E27FC236}">
                <a16:creationId xmlns:a16="http://schemas.microsoft.com/office/drawing/2014/main" id="{17165DF4-5C13-4389-910D-DBE6F5725E65}"/>
              </a:ext>
            </a:extLst>
          </p:cNvPr>
          <p:cNvSpPr>
            <a:spLocks noGrp="1"/>
          </p:cNvSpPr>
          <p:nvPr>
            <p:ph type="sldNum" idx="12"/>
          </p:nvPr>
        </p:nvSpPr>
        <p:spPr/>
        <p:txBody>
          <a:bodyPr/>
          <a:lstStyle/>
          <a:p>
            <a:fld id="{00000000-1234-1234-1234-123412341234}" type="slidenum">
              <a:rPr lang="en" smtClean="0">
                <a:solidFill>
                  <a:srgbClr val="FFFFFF"/>
                </a:solidFill>
              </a:rPr>
              <a:pPr/>
              <a:t>14</a:t>
            </a:fld>
            <a:endParaRPr lang="en">
              <a:solidFill>
                <a:srgbClr val="FFFFFF"/>
              </a:solidFill>
            </a:endParaRPr>
          </a:p>
        </p:txBody>
      </p:sp>
      <p:sp>
        <p:nvSpPr>
          <p:cNvPr id="6" name="TextBox 5">
            <a:extLst>
              <a:ext uri="{FF2B5EF4-FFF2-40B4-BE49-F238E27FC236}">
                <a16:creationId xmlns:a16="http://schemas.microsoft.com/office/drawing/2014/main" id="{B6E09A84-DFFE-4412-AAA2-A08AD24985EE}"/>
              </a:ext>
            </a:extLst>
          </p:cNvPr>
          <p:cNvSpPr txBox="1"/>
          <p:nvPr/>
        </p:nvSpPr>
        <p:spPr>
          <a:xfrm>
            <a:off x="4380963" y="5622385"/>
            <a:ext cx="3363705" cy="646331"/>
          </a:xfrm>
          <a:prstGeom prst="rect">
            <a:avLst/>
          </a:prstGeom>
          <a:noFill/>
        </p:spPr>
        <p:txBody>
          <a:bodyPr wrap="square" rtlCol="0">
            <a:spAutoFit/>
          </a:bodyPr>
          <a:lstStyle/>
          <a:p>
            <a:r>
              <a:rPr lang="en-US" i="1" dirty="0">
                <a:solidFill>
                  <a:schemeClr val="bg1"/>
                </a:solidFill>
                <a:latin typeface="Vindra"/>
              </a:rPr>
              <a:t>Water Supply Engineering</a:t>
            </a:r>
          </a:p>
          <a:p>
            <a:r>
              <a:rPr lang="en-US" i="1" dirty="0">
                <a:solidFill>
                  <a:schemeClr val="bg1"/>
                </a:solidFill>
                <a:latin typeface="Vindra"/>
              </a:rPr>
              <a:t>Prof. Dr. </a:t>
            </a:r>
            <a:r>
              <a:rPr lang="en-US" i="1" dirty="0" err="1">
                <a:solidFill>
                  <a:schemeClr val="bg1"/>
                </a:solidFill>
                <a:latin typeface="Vindra"/>
              </a:rPr>
              <a:t>Bhagwan</a:t>
            </a:r>
            <a:r>
              <a:rPr lang="en-US" i="1" dirty="0">
                <a:solidFill>
                  <a:schemeClr val="bg1"/>
                </a:solidFill>
                <a:latin typeface="Vindra"/>
              </a:rPr>
              <a:t> </a:t>
            </a:r>
            <a:r>
              <a:rPr lang="en-US" i="1" dirty="0" err="1">
                <a:solidFill>
                  <a:schemeClr val="bg1"/>
                </a:solidFill>
                <a:latin typeface="Vindra"/>
              </a:rPr>
              <a:t>Ratna</a:t>
            </a:r>
            <a:r>
              <a:rPr lang="en-US" i="1" dirty="0">
                <a:solidFill>
                  <a:schemeClr val="bg1"/>
                </a:solidFill>
                <a:latin typeface="Vindra"/>
              </a:rPr>
              <a:t> </a:t>
            </a:r>
            <a:r>
              <a:rPr lang="en-US" i="1" dirty="0" err="1">
                <a:solidFill>
                  <a:schemeClr val="bg1"/>
                </a:solidFill>
                <a:latin typeface="Vindra"/>
              </a:rPr>
              <a:t>Kansakar</a:t>
            </a:r>
            <a:endParaRPr lang="en-US" i="1" dirty="0">
              <a:solidFill>
                <a:schemeClr val="bg1"/>
              </a:solidFill>
              <a:latin typeface="Vindra"/>
            </a:endParaRPr>
          </a:p>
        </p:txBody>
      </p:sp>
    </p:spTree>
    <p:extLst>
      <p:ext uri="{BB962C8B-B14F-4D97-AF65-F5344CB8AC3E}">
        <p14:creationId xmlns:p14="http://schemas.microsoft.com/office/powerpoint/2010/main" val="3703389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 calcmode="lin" valueType="num">
                                      <p:cBhvr additive="base">
                                        <p:cTn id="12" dur="18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3" dur="18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par>
                          <p:cTn id="14" fill="hold">
                            <p:stCondLst>
                              <p:cond delay="1800"/>
                            </p:stCondLst>
                            <p:childTnLst>
                              <p:par>
                                <p:cTn id="15" presetID="2" presetClass="entr" presetSubtype="4" fill="hold" nodeType="after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 calcmode="lin" valueType="num">
                                      <p:cBhvr additive="base">
                                        <p:cTn id="17" dur="16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8" dur="16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par>
                          <p:cTn id="19" fill="hold">
                            <p:stCondLst>
                              <p:cond delay="3400"/>
                            </p:stCondLst>
                            <p:childTnLst>
                              <p:par>
                                <p:cTn id="20" presetID="2" presetClass="entr" presetSubtype="4" fill="hold" nodeType="after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 calcmode="lin" valueType="num">
                                      <p:cBhvr additive="base">
                                        <p:cTn id="22" dur="11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3" dur="11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par>
                          <p:cTn id="24" fill="hold">
                            <p:stCondLst>
                              <p:cond delay="4500"/>
                            </p:stCondLst>
                            <p:childTnLst>
                              <p:par>
                                <p:cTn id="25" presetID="2" presetClass="entr" presetSubtype="4" fill="hold" nodeType="afterEffect">
                                  <p:stCondLst>
                                    <p:cond delay="0"/>
                                  </p:stCondLst>
                                  <p:childTnLst>
                                    <p:set>
                                      <p:cBhvr>
                                        <p:cTn id="26" dur="1" fill="hold">
                                          <p:stCondLst>
                                            <p:cond delay="0"/>
                                          </p:stCondLst>
                                        </p:cTn>
                                        <p:tgtEl>
                                          <p:spTgt spid="4"/>
                                        </p:tgtEl>
                                        <p:attrNameLst>
                                          <p:attrName>style.visibility</p:attrName>
                                        </p:attrNameLst>
                                      </p:cBhvr>
                                      <p:to>
                                        <p:strVal val="visible"/>
                                      </p:to>
                                    </p:set>
                                    <p:anim calcmode="lin" valueType="num">
                                      <p:cBhvr additive="base">
                                        <p:cTn id="27" dur="1100" fill="hold"/>
                                        <p:tgtEl>
                                          <p:spTgt spid="4"/>
                                        </p:tgtEl>
                                        <p:attrNameLst>
                                          <p:attrName>ppt_x</p:attrName>
                                        </p:attrNameLst>
                                      </p:cBhvr>
                                      <p:tavLst>
                                        <p:tav tm="0">
                                          <p:val>
                                            <p:strVal val="#ppt_x"/>
                                          </p:val>
                                        </p:tav>
                                        <p:tav tm="100000">
                                          <p:val>
                                            <p:strVal val="#ppt_x"/>
                                          </p:val>
                                        </p:tav>
                                      </p:tavLst>
                                    </p:anim>
                                    <p:anim calcmode="lin" valueType="num">
                                      <p:cBhvr additive="base">
                                        <p:cTn id="28" dur="1100" fill="hold"/>
                                        <p:tgtEl>
                                          <p:spTgt spid="4"/>
                                        </p:tgtEl>
                                        <p:attrNameLst>
                                          <p:attrName>ppt_y</p:attrName>
                                        </p:attrNameLst>
                                      </p:cBhvr>
                                      <p:tavLst>
                                        <p:tav tm="0">
                                          <p:val>
                                            <p:strVal val="1+#ppt_h/2"/>
                                          </p:val>
                                        </p:tav>
                                        <p:tav tm="100000">
                                          <p:val>
                                            <p:strVal val="#ppt_y"/>
                                          </p:val>
                                        </p:tav>
                                      </p:tavLst>
                                    </p:anim>
                                  </p:childTnLst>
                                </p:cTn>
                              </p:par>
                            </p:childTnLst>
                          </p:cTn>
                        </p:par>
                        <p:par>
                          <p:cTn id="29" fill="hold">
                            <p:stCondLst>
                              <p:cond delay="5600"/>
                            </p:stCondLst>
                            <p:childTnLst>
                              <p:par>
                                <p:cTn id="30" presetID="2" presetClass="entr" presetSubtype="4" fill="hold" grpId="0" nodeType="afterEffect">
                                  <p:stCondLst>
                                    <p:cond delay="0"/>
                                  </p:stCondLst>
                                  <p:childTnLst>
                                    <p:set>
                                      <p:cBhvr>
                                        <p:cTn id="31" dur="1" fill="hold">
                                          <p:stCondLst>
                                            <p:cond delay="0"/>
                                          </p:stCondLst>
                                        </p:cTn>
                                        <p:tgtEl>
                                          <p:spTgt spid="6"/>
                                        </p:tgtEl>
                                        <p:attrNameLst>
                                          <p:attrName>style.visibility</p:attrName>
                                        </p:attrNameLst>
                                      </p:cBhvr>
                                      <p:to>
                                        <p:strVal val="visible"/>
                                      </p:to>
                                    </p:set>
                                    <p:anim calcmode="lin" valueType="num">
                                      <p:cBhvr additive="base">
                                        <p:cTn id="32" dur="500" fill="hold"/>
                                        <p:tgtEl>
                                          <p:spTgt spid="6"/>
                                        </p:tgtEl>
                                        <p:attrNameLst>
                                          <p:attrName>ppt_x</p:attrName>
                                        </p:attrNameLst>
                                      </p:cBhvr>
                                      <p:tavLst>
                                        <p:tav tm="0">
                                          <p:val>
                                            <p:strVal val="#ppt_x"/>
                                          </p:val>
                                        </p:tav>
                                        <p:tav tm="100000">
                                          <p:val>
                                            <p:strVal val="#ppt_x"/>
                                          </p:val>
                                        </p:tav>
                                      </p:tavLst>
                                    </p:anim>
                                    <p:anim calcmode="lin" valueType="num">
                                      <p:cBhvr additive="base">
                                        <p:cTn id="33"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1551123-FDEF-457B-9D0B-2A271733A90A}"/>
              </a:ext>
            </a:extLst>
          </p:cNvPr>
          <p:cNvSpPr/>
          <p:nvPr/>
        </p:nvSpPr>
        <p:spPr>
          <a:xfrm>
            <a:off x="685800" y="1583353"/>
            <a:ext cx="5410200" cy="4893647"/>
          </a:xfrm>
          <a:prstGeom prst="rect">
            <a:avLst/>
          </a:prstGeom>
        </p:spPr>
        <p:txBody>
          <a:bodyPr wrap="square">
            <a:spAutoFit/>
          </a:bodyPr>
          <a:lstStyle/>
          <a:p>
            <a:pPr marL="342900" indent="-342900">
              <a:buFont typeface="Wingdings" panose="05000000000000000000" pitchFamily="2" charset="2"/>
              <a:buChar char="Ø"/>
            </a:pPr>
            <a:r>
              <a:rPr lang="en-US" sz="2400" dirty="0">
                <a:solidFill>
                  <a:schemeClr val="bg1"/>
                </a:solidFill>
                <a:latin typeface="Vindra"/>
              </a:rPr>
              <a:t>Livestock demand  will not solely depend on the water supply system.</a:t>
            </a:r>
            <a:br>
              <a:rPr lang="en-US" sz="2400" dirty="0">
                <a:solidFill>
                  <a:schemeClr val="bg1"/>
                </a:solidFill>
                <a:latin typeface="Vindra"/>
              </a:rPr>
            </a:br>
            <a:br>
              <a:rPr lang="en-US" sz="2400" dirty="0">
                <a:solidFill>
                  <a:schemeClr val="bg1"/>
                </a:solidFill>
                <a:latin typeface="Vindra"/>
              </a:rPr>
            </a:br>
            <a:r>
              <a:rPr lang="en-US" sz="2400" dirty="0">
                <a:solidFill>
                  <a:schemeClr val="bg1"/>
                </a:solidFill>
                <a:latin typeface="Vindra"/>
              </a:rPr>
              <a:t>Many Livestock's will utilize natural rivers, streams, and ponds for the water during the grazing.</a:t>
            </a:r>
            <a:br>
              <a:rPr lang="en-US" sz="2400" dirty="0">
                <a:solidFill>
                  <a:schemeClr val="bg1"/>
                </a:solidFill>
                <a:latin typeface="Vindra"/>
              </a:rPr>
            </a:br>
            <a:br>
              <a:rPr lang="en-US" sz="2400" dirty="0">
                <a:solidFill>
                  <a:schemeClr val="bg1"/>
                </a:solidFill>
                <a:latin typeface="Vindra"/>
              </a:rPr>
            </a:br>
            <a:r>
              <a:rPr lang="en-US" sz="2400" dirty="0">
                <a:solidFill>
                  <a:schemeClr val="bg1"/>
                </a:solidFill>
                <a:latin typeface="Vindra"/>
              </a:rPr>
              <a:t>Thus, livestock demand should not be more than 20%  of domestic demand.</a:t>
            </a:r>
            <a:br>
              <a:rPr lang="en-US" sz="2400" dirty="0">
                <a:solidFill>
                  <a:schemeClr val="bg1"/>
                </a:solidFill>
                <a:latin typeface="Vindra"/>
              </a:rPr>
            </a:br>
            <a:br>
              <a:rPr lang="en-US" sz="2400" dirty="0">
                <a:solidFill>
                  <a:schemeClr val="bg1"/>
                </a:solidFill>
                <a:latin typeface="Vindra"/>
              </a:rPr>
            </a:br>
            <a:r>
              <a:rPr lang="en-US" sz="2400" dirty="0">
                <a:solidFill>
                  <a:schemeClr val="bg1"/>
                </a:solidFill>
                <a:latin typeface="Vindra"/>
              </a:rPr>
              <a:t>So, in the rural area, this factor must be included and in the urban area, it can be neglected.</a:t>
            </a:r>
          </a:p>
        </p:txBody>
      </p:sp>
      <p:sp>
        <p:nvSpPr>
          <p:cNvPr id="8" name="Title 1">
            <a:extLst>
              <a:ext uri="{FF2B5EF4-FFF2-40B4-BE49-F238E27FC236}">
                <a16:creationId xmlns:a16="http://schemas.microsoft.com/office/drawing/2014/main" id="{9E07FBF0-985F-4EFF-968D-4239783B9B09}"/>
              </a:ext>
            </a:extLst>
          </p:cNvPr>
          <p:cNvSpPr>
            <a:spLocks noGrp="1"/>
          </p:cNvSpPr>
          <p:nvPr>
            <p:ph type="title"/>
          </p:nvPr>
        </p:nvSpPr>
        <p:spPr>
          <a:xfrm>
            <a:off x="490200" y="294068"/>
            <a:ext cx="7053600" cy="537881"/>
          </a:xfrm>
        </p:spPr>
        <p:txBody>
          <a:bodyPr/>
          <a:lstStyle/>
          <a:p>
            <a:r>
              <a:rPr lang="en-US" dirty="0">
                <a:solidFill>
                  <a:srgbClr val="FFFF00"/>
                </a:solidFill>
                <a:latin typeface="Vindra"/>
              </a:rPr>
              <a:t>3.3.2 Livestock Demand	</a:t>
            </a:r>
          </a:p>
        </p:txBody>
      </p:sp>
      <p:sp>
        <p:nvSpPr>
          <p:cNvPr id="9" name="TextBox 8">
            <a:extLst>
              <a:ext uri="{FF2B5EF4-FFF2-40B4-BE49-F238E27FC236}">
                <a16:creationId xmlns:a16="http://schemas.microsoft.com/office/drawing/2014/main" id="{B23DA5B3-A956-4908-A614-46BDCB7BB500}"/>
              </a:ext>
            </a:extLst>
          </p:cNvPr>
          <p:cNvSpPr txBox="1"/>
          <p:nvPr/>
        </p:nvSpPr>
        <p:spPr>
          <a:xfrm>
            <a:off x="838200" y="990600"/>
            <a:ext cx="3276600" cy="461665"/>
          </a:xfrm>
          <a:prstGeom prst="rect">
            <a:avLst/>
          </a:prstGeom>
          <a:noFill/>
        </p:spPr>
        <p:txBody>
          <a:bodyPr wrap="square" rtlCol="0">
            <a:spAutoFit/>
          </a:bodyPr>
          <a:lstStyle/>
          <a:p>
            <a:r>
              <a:rPr lang="en-US" sz="2400" dirty="0">
                <a:solidFill>
                  <a:srgbClr val="00B0F0"/>
                </a:solidFill>
                <a:latin typeface="Vindra"/>
              </a:rPr>
              <a:t>Continued…</a:t>
            </a:r>
            <a:endParaRPr lang="en-US" sz="2400" dirty="0"/>
          </a:p>
        </p:txBody>
      </p:sp>
      <p:sp>
        <p:nvSpPr>
          <p:cNvPr id="10" name="Slide Number Placeholder 9">
            <a:extLst>
              <a:ext uri="{FF2B5EF4-FFF2-40B4-BE49-F238E27FC236}">
                <a16:creationId xmlns:a16="http://schemas.microsoft.com/office/drawing/2014/main" id="{26E171B2-0739-480C-9D63-A28AFCF06997}"/>
              </a:ext>
            </a:extLst>
          </p:cNvPr>
          <p:cNvSpPr>
            <a:spLocks noGrp="1"/>
          </p:cNvSpPr>
          <p:nvPr>
            <p:ph type="sldNum" idx="12"/>
          </p:nvPr>
        </p:nvSpPr>
        <p:spPr/>
        <p:txBody>
          <a:bodyPr/>
          <a:lstStyle/>
          <a:p>
            <a:fld id="{00000000-1234-1234-1234-123412341234}" type="slidenum">
              <a:rPr lang="en" smtClean="0">
                <a:solidFill>
                  <a:srgbClr val="FFFFFF"/>
                </a:solidFill>
              </a:rPr>
              <a:pPr/>
              <a:t>15</a:t>
            </a:fld>
            <a:endParaRPr lang="en">
              <a:solidFill>
                <a:srgbClr val="FFFFFF"/>
              </a:solidFill>
            </a:endParaRPr>
          </a:p>
        </p:txBody>
      </p:sp>
      <p:pic>
        <p:nvPicPr>
          <p:cNvPr id="12" name="Picture 11">
            <a:extLst>
              <a:ext uri="{FF2B5EF4-FFF2-40B4-BE49-F238E27FC236}">
                <a16:creationId xmlns:a16="http://schemas.microsoft.com/office/drawing/2014/main" id="{882403B5-0ADA-458F-92D5-7CEE3AC5D849}"/>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6984" t="6937" b="10503"/>
          <a:stretch/>
        </p:blipFill>
        <p:spPr>
          <a:xfrm>
            <a:off x="5715000" y="1814733"/>
            <a:ext cx="3276600" cy="2131972"/>
          </a:xfrm>
          <a:prstGeom prst="rect">
            <a:avLst/>
          </a:prstGeom>
        </p:spPr>
      </p:pic>
      <p:sp>
        <p:nvSpPr>
          <p:cNvPr id="13" name="TextBox 12">
            <a:extLst>
              <a:ext uri="{FF2B5EF4-FFF2-40B4-BE49-F238E27FC236}">
                <a16:creationId xmlns:a16="http://schemas.microsoft.com/office/drawing/2014/main" id="{32A62309-E937-417A-90D9-350DCAA99DCA}"/>
              </a:ext>
            </a:extLst>
          </p:cNvPr>
          <p:cNvSpPr txBox="1"/>
          <p:nvPr/>
        </p:nvSpPr>
        <p:spPr>
          <a:xfrm>
            <a:off x="7202355" y="3946705"/>
            <a:ext cx="1752600" cy="369332"/>
          </a:xfrm>
          <a:prstGeom prst="rect">
            <a:avLst/>
          </a:prstGeom>
          <a:noFill/>
        </p:spPr>
        <p:txBody>
          <a:bodyPr wrap="square" rtlCol="0">
            <a:spAutoFit/>
          </a:bodyPr>
          <a:lstStyle/>
          <a:p>
            <a:r>
              <a:rPr lang="en-US" i="1" dirty="0">
                <a:solidFill>
                  <a:schemeClr val="bg1"/>
                </a:solidFill>
                <a:latin typeface="Vindra"/>
              </a:rPr>
              <a:t>www.alamy.com</a:t>
            </a:r>
            <a:endParaRPr lang="en-US" i="1" dirty="0">
              <a:solidFill>
                <a:schemeClr val="bg1"/>
              </a:solidFill>
            </a:endParaRPr>
          </a:p>
        </p:txBody>
      </p:sp>
    </p:spTree>
    <p:extLst>
      <p:ext uri="{BB962C8B-B14F-4D97-AF65-F5344CB8AC3E}">
        <p14:creationId xmlns:p14="http://schemas.microsoft.com/office/powerpoint/2010/main" val="290959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childTnLst>
                          </p:cTn>
                        </p:par>
                        <p:par>
                          <p:cTn id="14" fill="hold">
                            <p:stCondLst>
                              <p:cond delay="500"/>
                            </p:stCondLst>
                            <p:childTnLst>
                              <p:par>
                                <p:cTn id="15" presetID="2" presetClass="entr" presetSubtype="2" fill="hold" nodeType="afterEffect">
                                  <p:stCondLst>
                                    <p:cond delay="0"/>
                                  </p:stCondLst>
                                  <p:childTnLst>
                                    <p:set>
                                      <p:cBhvr>
                                        <p:cTn id="16" dur="1" fill="hold">
                                          <p:stCondLst>
                                            <p:cond delay="0"/>
                                          </p:stCondLst>
                                        </p:cTn>
                                        <p:tgtEl>
                                          <p:spTgt spid="12"/>
                                        </p:tgtEl>
                                        <p:attrNameLst>
                                          <p:attrName>style.visibility</p:attrName>
                                        </p:attrNameLst>
                                      </p:cBhvr>
                                      <p:to>
                                        <p:strVal val="visible"/>
                                      </p:to>
                                    </p:set>
                                    <p:anim calcmode="lin" valueType="num">
                                      <p:cBhvr additive="base">
                                        <p:cTn id="17" dur="500" fill="hold"/>
                                        <p:tgtEl>
                                          <p:spTgt spid="12"/>
                                        </p:tgtEl>
                                        <p:attrNameLst>
                                          <p:attrName>ppt_x</p:attrName>
                                        </p:attrNameLst>
                                      </p:cBhvr>
                                      <p:tavLst>
                                        <p:tav tm="0">
                                          <p:val>
                                            <p:strVal val="1+#ppt_w/2"/>
                                          </p:val>
                                        </p:tav>
                                        <p:tav tm="100000">
                                          <p:val>
                                            <p:strVal val="#ppt_x"/>
                                          </p:val>
                                        </p:tav>
                                      </p:tavLst>
                                    </p:anim>
                                    <p:anim calcmode="lin" valueType="num">
                                      <p:cBhvr additive="base">
                                        <p:cTn id="18" dur="500" fill="hold"/>
                                        <p:tgtEl>
                                          <p:spTgt spid="12"/>
                                        </p:tgtEl>
                                        <p:attrNameLst>
                                          <p:attrName>ppt_y</p:attrName>
                                        </p:attrNameLst>
                                      </p:cBhvr>
                                      <p:tavLst>
                                        <p:tav tm="0">
                                          <p:val>
                                            <p:strVal val="#ppt_y"/>
                                          </p:val>
                                        </p:tav>
                                        <p:tav tm="100000">
                                          <p:val>
                                            <p:strVal val="#ppt_y"/>
                                          </p:val>
                                        </p:tav>
                                      </p:tavLst>
                                    </p:anim>
                                  </p:childTnLst>
                                </p:cTn>
                              </p:par>
                              <p:par>
                                <p:cTn id="19" presetID="2" presetClass="entr" presetSubtype="2"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anim calcmode="lin" valueType="num">
                                      <p:cBhvr additive="base">
                                        <p:cTn id="21" dur="500" fill="hold"/>
                                        <p:tgtEl>
                                          <p:spTgt spid="13"/>
                                        </p:tgtEl>
                                        <p:attrNameLst>
                                          <p:attrName>ppt_x</p:attrName>
                                        </p:attrNameLst>
                                      </p:cBhvr>
                                      <p:tavLst>
                                        <p:tav tm="0">
                                          <p:val>
                                            <p:strVal val="1+#ppt_w/2"/>
                                          </p:val>
                                        </p:tav>
                                        <p:tav tm="100000">
                                          <p:val>
                                            <p:strVal val="#ppt_x"/>
                                          </p:val>
                                        </p:tav>
                                      </p:tavLst>
                                    </p:anim>
                                    <p:anim calcmode="lin" valueType="num">
                                      <p:cBhvr additive="base">
                                        <p:cTn id="22" dur="50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05874"/>
            <a:ext cx="7053600" cy="614081"/>
          </a:xfrm>
        </p:spPr>
        <p:txBody>
          <a:bodyPr/>
          <a:lstStyle/>
          <a:p>
            <a:r>
              <a:rPr lang="en-US" dirty="0">
                <a:solidFill>
                  <a:srgbClr val="FFFF00"/>
                </a:solidFill>
                <a:latin typeface="Vindra"/>
              </a:rPr>
              <a:t>3.3.3 Commercial Demand</a:t>
            </a:r>
          </a:p>
        </p:txBody>
      </p:sp>
      <p:sp>
        <p:nvSpPr>
          <p:cNvPr id="3" name="Content Placeholder 2"/>
          <p:cNvSpPr>
            <a:spLocks noGrp="1"/>
          </p:cNvSpPr>
          <p:nvPr>
            <p:ph idx="1"/>
          </p:nvPr>
        </p:nvSpPr>
        <p:spPr>
          <a:xfrm>
            <a:off x="228600" y="1063329"/>
            <a:ext cx="8686800" cy="2518071"/>
          </a:xfrm>
        </p:spPr>
        <p:txBody>
          <a:bodyPr>
            <a:noAutofit/>
          </a:bodyPr>
          <a:lstStyle/>
          <a:p>
            <a:r>
              <a:rPr lang="en-US" sz="2400" dirty="0">
                <a:latin typeface="Vindra"/>
              </a:rPr>
              <a:t>This includes the water demand for commercial</a:t>
            </a:r>
            <a:br>
              <a:rPr lang="en-US" sz="2400" dirty="0">
                <a:latin typeface="Vindra"/>
              </a:rPr>
            </a:br>
            <a:r>
              <a:rPr lang="en-US" sz="2400" dirty="0">
                <a:latin typeface="Vindra"/>
              </a:rPr>
              <a:t>establishments such as educational institutions, offices, hotels, hospitals, restaurants, etc. </a:t>
            </a:r>
          </a:p>
          <a:p>
            <a:r>
              <a:rPr lang="en-US" sz="2400" dirty="0">
                <a:latin typeface="Vindra"/>
              </a:rPr>
              <a:t>The quantity depends on the type of commercial establishment. It must be taken into account.</a:t>
            </a:r>
          </a:p>
        </p:txBody>
      </p:sp>
      <p:sp>
        <p:nvSpPr>
          <p:cNvPr id="7" name="Slide Number Placeholder 6">
            <a:extLst>
              <a:ext uri="{FF2B5EF4-FFF2-40B4-BE49-F238E27FC236}">
                <a16:creationId xmlns:a16="http://schemas.microsoft.com/office/drawing/2014/main" id="{124D886B-FD1F-4986-B0CA-D4BEC2D564CB}"/>
              </a:ext>
            </a:extLst>
          </p:cNvPr>
          <p:cNvSpPr>
            <a:spLocks noGrp="1"/>
          </p:cNvSpPr>
          <p:nvPr>
            <p:ph type="sldNum" idx="12"/>
          </p:nvPr>
        </p:nvSpPr>
        <p:spPr/>
        <p:txBody>
          <a:bodyPr/>
          <a:lstStyle/>
          <a:p>
            <a:fld id="{00000000-1234-1234-1234-123412341234}" type="slidenum">
              <a:rPr lang="en" smtClean="0">
                <a:solidFill>
                  <a:srgbClr val="FFFFFF"/>
                </a:solidFill>
              </a:rPr>
              <a:pPr/>
              <a:t>16</a:t>
            </a:fld>
            <a:endParaRPr lang="en">
              <a:solidFill>
                <a:srgbClr val="FFFFFF"/>
              </a:solidFill>
            </a:endParaRPr>
          </a:p>
        </p:txBody>
      </p:sp>
      <p:pic>
        <p:nvPicPr>
          <p:cNvPr id="5" name="Picture 4">
            <a:extLst>
              <a:ext uri="{FF2B5EF4-FFF2-40B4-BE49-F238E27FC236}">
                <a16:creationId xmlns:a16="http://schemas.microsoft.com/office/drawing/2014/main" id="{5DC3A513-45BA-4C06-8FEA-AE4E5CA7BDB7}"/>
              </a:ext>
            </a:extLst>
          </p:cNvPr>
          <p:cNvPicPr>
            <a:picLocks noChangeAspect="1"/>
          </p:cNvPicPr>
          <p:nvPr/>
        </p:nvPicPr>
        <p:blipFill rotWithShape="1">
          <a:blip r:embed="rId2">
            <a:extLst>
              <a:ext uri="{28A0092B-C50C-407E-A947-70E740481C1C}">
                <a14:useLocalDpi xmlns:a14="http://schemas.microsoft.com/office/drawing/2010/main" val="0"/>
              </a:ext>
            </a:extLst>
          </a:blip>
          <a:srcRect l="375" t="14619" r="15092"/>
          <a:stretch/>
        </p:blipFill>
        <p:spPr>
          <a:xfrm>
            <a:off x="1981200" y="3124200"/>
            <a:ext cx="4826625" cy="3255007"/>
          </a:xfrm>
          <a:prstGeom prst="rect">
            <a:avLst/>
          </a:prstGeom>
        </p:spPr>
      </p:pic>
      <p:sp>
        <p:nvSpPr>
          <p:cNvPr id="8" name="TextBox 7">
            <a:extLst>
              <a:ext uri="{FF2B5EF4-FFF2-40B4-BE49-F238E27FC236}">
                <a16:creationId xmlns:a16="http://schemas.microsoft.com/office/drawing/2014/main" id="{18353012-895B-4267-AFDD-F1A3D319704B}"/>
              </a:ext>
            </a:extLst>
          </p:cNvPr>
          <p:cNvSpPr txBox="1"/>
          <p:nvPr/>
        </p:nvSpPr>
        <p:spPr>
          <a:xfrm>
            <a:off x="4372442" y="6389595"/>
            <a:ext cx="2637958" cy="369332"/>
          </a:xfrm>
          <a:prstGeom prst="rect">
            <a:avLst/>
          </a:prstGeom>
          <a:noFill/>
        </p:spPr>
        <p:txBody>
          <a:bodyPr wrap="square" rtlCol="0">
            <a:spAutoFit/>
          </a:bodyPr>
          <a:lstStyle/>
          <a:p>
            <a:r>
              <a:rPr lang="en-US" i="1" dirty="0">
                <a:solidFill>
                  <a:schemeClr val="bg1"/>
                </a:solidFill>
                <a:latin typeface="Vindra"/>
              </a:rPr>
              <a:t>mountainwater.com.au</a:t>
            </a:r>
            <a:endParaRPr lang="en-US" i="1" dirty="0">
              <a:solidFill>
                <a:schemeClr val="bg1"/>
              </a:solidFill>
            </a:endParaRPr>
          </a:p>
        </p:txBody>
      </p:sp>
    </p:spTree>
    <p:extLst>
      <p:ext uri="{BB962C8B-B14F-4D97-AF65-F5344CB8AC3E}">
        <p14:creationId xmlns:p14="http://schemas.microsoft.com/office/powerpoint/2010/main" val="3665227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1000"/>
                                        <p:tgtEl>
                                          <p:spTgt spid="3">
                                            <p:txEl>
                                              <p:pRg st="0" end="0"/>
                                            </p:txEl>
                                          </p:spTgt>
                                        </p:tgtEl>
                                      </p:cBhvr>
                                    </p:animEffect>
                                    <p:anim calcmode="lin" valueType="num">
                                      <p:cBhvr>
                                        <p:cTn id="13"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2" presetClass="entr" presetSubtype="0" fill="hold" nodeType="after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animEffect transition="in" filter="fade">
                                      <p:cBhvr>
                                        <p:cTn id="18" dur="1000"/>
                                        <p:tgtEl>
                                          <p:spTgt spid="3">
                                            <p:txEl>
                                              <p:pRg st="1" end="1"/>
                                            </p:txEl>
                                          </p:spTgt>
                                        </p:tgtEl>
                                      </p:cBhvr>
                                    </p:animEffect>
                                    <p:anim calcmode="lin" valueType="num">
                                      <p:cBhvr>
                                        <p:cTn id="19"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0"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par>
                          <p:cTn id="21" fill="hold">
                            <p:stCondLst>
                              <p:cond delay="2000"/>
                            </p:stCondLst>
                            <p:childTnLst>
                              <p:par>
                                <p:cTn id="22" presetID="42" presetClass="entr" presetSubtype="0" fill="hold" nodeType="after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1000"/>
                                        <p:tgtEl>
                                          <p:spTgt spid="5"/>
                                        </p:tgtEl>
                                      </p:cBhvr>
                                    </p:animEffect>
                                    <p:anim calcmode="lin" valueType="num">
                                      <p:cBhvr>
                                        <p:cTn id="25" dur="1000" fill="hold"/>
                                        <p:tgtEl>
                                          <p:spTgt spid="5"/>
                                        </p:tgtEl>
                                        <p:attrNameLst>
                                          <p:attrName>ppt_x</p:attrName>
                                        </p:attrNameLst>
                                      </p:cBhvr>
                                      <p:tavLst>
                                        <p:tav tm="0">
                                          <p:val>
                                            <p:strVal val="#ppt_x"/>
                                          </p:val>
                                        </p:tav>
                                        <p:tav tm="100000">
                                          <p:val>
                                            <p:strVal val="#ppt_x"/>
                                          </p:val>
                                        </p:tav>
                                      </p:tavLst>
                                    </p:anim>
                                    <p:anim calcmode="lin" valueType="num">
                                      <p:cBhvr>
                                        <p:cTn id="26" dur="1000" fill="hold"/>
                                        <p:tgtEl>
                                          <p:spTgt spid="5"/>
                                        </p:tgtEl>
                                        <p:attrNameLst>
                                          <p:attrName>ppt_y</p:attrName>
                                        </p:attrNameLst>
                                      </p:cBhvr>
                                      <p:tavLst>
                                        <p:tav tm="0">
                                          <p:val>
                                            <p:strVal val="#ppt_y+.1"/>
                                          </p:val>
                                        </p:tav>
                                        <p:tav tm="100000">
                                          <p:val>
                                            <p:strVal val="#ppt_y"/>
                                          </p:val>
                                        </p:tav>
                                      </p:tavLst>
                                    </p:anim>
                                  </p:childTnLst>
                                </p:cTn>
                              </p:par>
                            </p:childTnLst>
                          </p:cTn>
                        </p:par>
                        <p:par>
                          <p:cTn id="27" fill="hold">
                            <p:stCondLst>
                              <p:cond delay="3000"/>
                            </p:stCondLst>
                            <p:childTnLst>
                              <p:par>
                                <p:cTn id="28" presetID="42" presetClass="entr" presetSubtype="0" fill="hold" grpId="0" nodeType="after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1000"/>
                                        <p:tgtEl>
                                          <p:spTgt spid="8"/>
                                        </p:tgtEl>
                                      </p:cBhvr>
                                    </p:animEffect>
                                    <p:anim calcmode="lin" valueType="num">
                                      <p:cBhvr>
                                        <p:cTn id="31" dur="1000" fill="hold"/>
                                        <p:tgtEl>
                                          <p:spTgt spid="8"/>
                                        </p:tgtEl>
                                        <p:attrNameLst>
                                          <p:attrName>ppt_x</p:attrName>
                                        </p:attrNameLst>
                                      </p:cBhvr>
                                      <p:tavLst>
                                        <p:tav tm="0">
                                          <p:val>
                                            <p:strVal val="#ppt_x"/>
                                          </p:val>
                                        </p:tav>
                                        <p:tav tm="100000">
                                          <p:val>
                                            <p:strVal val="#ppt_x"/>
                                          </p:val>
                                        </p:tav>
                                      </p:tavLst>
                                    </p:anim>
                                    <p:anim calcmode="lin" valueType="num">
                                      <p:cBhvr>
                                        <p:cTn id="32"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6">
            <a:extLst>
              <a:ext uri="{FF2B5EF4-FFF2-40B4-BE49-F238E27FC236}">
                <a16:creationId xmlns:a16="http://schemas.microsoft.com/office/drawing/2014/main" id="{ED03A813-0047-46E1-BA1B-B0E29816AC35}"/>
              </a:ext>
            </a:extLst>
          </p:cNvPr>
          <p:cNvGraphicFramePr>
            <a:graphicFrameLocks noGrp="1"/>
          </p:cNvGraphicFramePr>
          <p:nvPr>
            <p:extLst>
              <p:ext uri="{D42A27DB-BD31-4B8C-83A1-F6EECF244321}">
                <p14:modId xmlns:p14="http://schemas.microsoft.com/office/powerpoint/2010/main" val="2589222912"/>
              </p:ext>
            </p:extLst>
          </p:nvPr>
        </p:nvGraphicFramePr>
        <p:xfrm>
          <a:off x="304800" y="1981200"/>
          <a:ext cx="8534399" cy="4114800"/>
        </p:xfrm>
        <a:graphic>
          <a:graphicData uri="http://schemas.openxmlformats.org/drawingml/2006/table">
            <a:tbl>
              <a:tblPr firstRow="1" bandRow="1">
                <a:tableStyleId>{00A15C55-8517-42AA-B614-E9B94910E393}</a:tableStyleId>
              </a:tblPr>
              <a:tblGrid>
                <a:gridCol w="818959">
                  <a:extLst>
                    <a:ext uri="{9D8B030D-6E8A-4147-A177-3AD203B41FA5}">
                      <a16:colId xmlns:a16="http://schemas.microsoft.com/office/drawing/2014/main" val="2998333081"/>
                    </a:ext>
                  </a:extLst>
                </a:gridCol>
                <a:gridCol w="5124641">
                  <a:extLst>
                    <a:ext uri="{9D8B030D-6E8A-4147-A177-3AD203B41FA5}">
                      <a16:colId xmlns:a16="http://schemas.microsoft.com/office/drawing/2014/main" val="3117696105"/>
                    </a:ext>
                  </a:extLst>
                </a:gridCol>
                <a:gridCol w="2590799">
                  <a:extLst>
                    <a:ext uri="{9D8B030D-6E8A-4147-A177-3AD203B41FA5}">
                      <a16:colId xmlns:a16="http://schemas.microsoft.com/office/drawing/2014/main" val="2309845158"/>
                    </a:ext>
                  </a:extLst>
                </a:gridCol>
              </a:tblGrid>
              <a:tr h="370840">
                <a:tc>
                  <a:txBody>
                    <a:bodyPr/>
                    <a:lstStyle/>
                    <a:p>
                      <a:r>
                        <a:rPr lang="en-US" sz="2400" dirty="0">
                          <a:latin typeface="Vindra"/>
                        </a:rPr>
                        <a:t>S.N.</a:t>
                      </a:r>
                    </a:p>
                  </a:txBody>
                  <a:tcPr/>
                </a:tc>
                <a:tc>
                  <a:txBody>
                    <a:bodyPr/>
                    <a:lstStyle/>
                    <a:p>
                      <a:r>
                        <a:rPr lang="en-US" sz="2400" dirty="0">
                          <a:latin typeface="Vindra"/>
                        </a:rPr>
                        <a:t>Commercial Establishment</a:t>
                      </a:r>
                    </a:p>
                  </a:txBody>
                  <a:tcPr/>
                </a:tc>
                <a:tc>
                  <a:txBody>
                    <a:bodyPr/>
                    <a:lstStyle/>
                    <a:p>
                      <a:r>
                        <a:rPr lang="en-US" sz="2400" dirty="0">
                          <a:latin typeface="Vindra"/>
                        </a:rPr>
                        <a:t>Water Demand</a:t>
                      </a:r>
                    </a:p>
                  </a:txBody>
                  <a:tcPr/>
                </a:tc>
                <a:extLst>
                  <a:ext uri="{0D108BD9-81ED-4DB2-BD59-A6C34878D82A}">
                    <a16:rowId xmlns:a16="http://schemas.microsoft.com/office/drawing/2014/main" val="845201031"/>
                  </a:ext>
                </a:extLst>
              </a:tr>
              <a:tr h="370840">
                <a:tc>
                  <a:txBody>
                    <a:bodyPr/>
                    <a:lstStyle/>
                    <a:p>
                      <a:pPr algn="ctr"/>
                      <a:r>
                        <a:rPr lang="en-US" sz="2400" dirty="0">
                          <a:latin typeface="Vindra"/>
                        </a:rPr>
                        <a:t>1</a:t>
                      </a:r>
                    </a:p>
                  </a:txBody>
                  <a:tcPr/>
                </a:tc>
                <a:tc>
                  <a:txBody>
                    <a:bodyPr/>
                    <a:lstStyle/>
                    <a:p>
                      <a:r>
                        <a:rPr lang="en-US" sz="2400" dirty="0">
                          <a:latin typeface="Vindra"/>
                        </a:rPr>
                        <a:t>Day-scholars in educational institutions</a:t>
                      </a:r>
                    </a:p>
                  </a:txBody>
                  <a:tcPr/>
                </a:tc>
                <a:tc>
                  <a:txBody>
                    <a:bodyPr/>
                    <a:lstStyle/>
                    <a:p>
                      <a:r>
                        <a:rPr lang="en-US" sz="2400" dirty="0">
                          <a:latin typeface="Vindra"/>
                        </a:rPr>
                        <a:t>10 liters/pupil/day</a:t>
                      </a:r>
                    </a:p>
                  </a:txBody>
                  <a:tcPr/>
                </a:tc>
                <a:extLst>
                  <a:ext uri="{0D108BD9-81ED-4DB2-BD59-A6C34878D82A}">
                    <a16:rowId xmlns:a16="http://schemas.microsoft.com/office/drawing/2014/main" val="95648141"/>
                  </a:ext>
                </a:extLst>
              </a:tr>
              <a:tr h="370840">
                <a:tc>
                  <a:txBody>
                    <a:bodyPr/>
                    <a:lstStyle/>
                    <a:p>
                      <a:pPr algn="ctr"/>
                      <a:r>
                        <a:rPr lang="en-US" sz="2400" dirty="0">
                          <a:latin typeface="Vindra"/>
                        </a:rPr>
                        <a:t>2</a:t>
                      </a:r>
                    </a:p>
                  </a:txBody>
                  <a:tcPr/>
                </a:tc>
                <a:tc>
                  <a:txBody>
                    <a:bodyPr/>
                    <a:lstStyle/>
                    <a:p>
                      <a:r>
                        <a:rPr lang="en-US" sz="2400" dirty="0">
                          <a:latin typeface="Vindra"/>
                        </a:rPr>
                        <a:t>Boarders in educational institutions</a:t>
                      </a:r>
                    </a:p>
                  </a:txBody>
                  <a:tcPr/>
                </a:tc>
                <a:tc>
                  <a:txBody>
                    <a:bodyPr/>
                    <a:lstStyle/>
                    <a:p>
                      <a:r>
                        <a:rPr lang="en-US" sz="2400" dirty="0">
                          <a:latin typeface="Vindra"/>
                        </a:rPr>
                        <a:t>65 liters/pupil/day</a:t>
                      </a:r>
                    </a:p>
                  </a:txBody>
                  <a:tcPr/>
                </a:tc>
                <a:extLst>
                  <a:ext uri="{0D108BD9-81ED-4DB2-BD59-A6C34878D82A}">
                    <a16:rowId xmlns:a16="http://schemas.microsoft.com/office/drawing/2014/main" val="3521748569"/>
                  </a:ext>
                </a:extLst>
              </a:tr>
              <a:tr h="370840">
                <a:tc>
                  <a:txBody>
                    <a:bodyPr/>
                    <a:lstStyle/>
                    <a:p>
                      <a:pPr algn="ctr"/>
                      <a:r>
                        <a:rPr lang="en-US" sz="2400" dirty="0">
                          <a:latin typeface="Vindra"/>
                        </a:rPr>
                        <a:t>3</a:t>
                      </a:r>
                    </a:p>
                  </a:txBody>
                  <a:tcPr/>
                </a:tc>
                <a:tc>
                  <a:txBody>
                    <a:bodyPr/>
                    <a:lstStyle/>
                    <a:p>
                      <a:r>
                        <a:rPr lang="en-US" sz="2400" dirty="0">
                          <a:latin typeface="Vindra"/>
                        </a:rPr>
                        <a:t>Offices(depending upon size)</a:t>
                      </a:r>
                    </a:p>
                  </a:txBody>
                  <a:tcPr/>
                </a:tc>
                <a:tc>
                  <a:txBody>
                    <a:bodyPr/>
                    <a:lstStyle/>
                    <a:p>
                      <a:r>
                        <a:rPr lang="en-US" sz="2400" dirty="0">
                          <a:latin typeface="Vindra"/>
                        </a:rPr>
                        <a:t>500-100 liters/day</a:t>
                      </a:r>
                    </a:p>
                  </a:txBody>
                  <a:tcPr/>
                </a:tc>
                <a:extLst>
                  <a:ext uri="{0D108BD9-81ED-4DB2-BD59-A6C34878D82A}">
                    <a16:rowId xmlns:a16="http://schemas.microsoft.com/office/drawing/2014/main" val="1609284336"/>
                  </a:ext>
                </a:extLst>
              </a:tr>
              <a:tr h="370840">
                <a:tc>
                  <a:txBody>
                    <a:bodyPr/>
                    <a:lstStyle/>
                    <a:p>
                      <a:pPr algn="ctr"/>
                      <a:r>
                        <a:rPr lang="en-US" sz="2400" dirty="0">
                          <a:latin typeface="Vindra"/>
                        </a:rPr>
                        <a:t>4</a:t>
                      </a:r>
                    </a:p>
                  </a:txBody>
                  <a:tcPr/>
                </a:tc>
                <a:tc>
                  <a:txBody>
                    <a:bodyPr/>
                    <a:lstStyle/>
                    <a:p>
                      <a:r>
                        <a:rPr lang="en-US" sz="2400" dirty="0">
                          <a:latin typeface="Vindra"/>
                        </a:rPr>
                        <a:t>Hospitals with bed</a:t>
                      </a:r>
                    </a:p>
                  </a:txBody>
                  <a:tcPr/>
                </a:tc>
                <a:tc>
                  <a:txBody>
                    <a:bodyPr/>
                    <a:lstStyle/>
                    <a:p>
                      <a:r>
                        <a:rPr lang="en-US" sz="2400" dirty="0">
                          <a:latin typeface="Vindra"/>
                        </a:rPr>
                        <a:t>500 liters/bed/day</a:t>
                      </a:r>
                    </a:p>
                  </a:txBody>
                  <a:tcPr/>
                </a:tc>
                <a:extLst>
                  <a:ext uri="{0D108BD9-81ED-4DB2-BD59-A6C34878D82A}">
                    <a16:rowId xmlns:a16="http://schemas.microsoft.com/office/drawing/2014/main" val="4210627285"/>
                  </a:ext>
                </a:extLst>
              </a:tr>
              <a:tr h="370840">
                <a:tc>
                  <a:txBody>
                    <a:bodyPr/>
                    <a:lstStyle/>
                    <a:p>
                      <a:pPr algn="ctr"/>
                      <a:r>
                        <a:rPr lang="en-US" sz="2400" dirty="0">
                          <a:latin typeface="Vindra"/>
                        </a:rPr>
                        <a:t>5</a:t>
                      </a:r>
                    </a:p>
                  </a:txBody>
                  <a:tcPr/>
                </a:tc>
                <a:tc>
                  <a:txBody>
                    <a:bodyPr/>
                    <a:lstStyle/>
                    <a:p>
                      <a:r>
                        <a:rPr lang="en-US" sz="2400" dirty="0">
                          <a:latin typeface="Vindra"/>
                        </a:rPr>
                        <a:t>Hospitals without bed and health clinics</a:t>
                      </a:r>
                    </a:p>
                  </a:txBody>
                  <a:tcPr/>
                </a:tc>
                <a:tc>
                  <a:txBody>
                    <a:bodyPr/>
                    <a:lstStyle/>
                    <a:p>
                      <a:r>
                        <a:rPr lang="en-US" sz="2400" dirty="0">
                          <a:latin typeface="Vindra"/>
                        </a:rPr>
                        <a:t>2500 liters/day</a:t>
                      </a:r>
                    </a:p>
                  </a:txBody>
                  <a:tcPr/>
                </a:tc>
                <a:extLst>
                  <a:ext uri="{0D108BD9-81ED-4DB2-BD59-A6C34878D82A}">
                    <a16:rowId xmlns:a16="http://schemas.microsoft.com/office/drawing/2014/main" val="2031261445"/>
                  </a:ext>
                </a:extLst>
              </a:tr>
              <a:tr h="370840">
                <a:tc>
                  <a:txBody>
                    <a:bodyPr/>
                    <a:lstStyle/>
                    <a:p>
                      <a:pPr algn="ctr"/>
                      <a:r>
                        <a:rPr lang="en-US" sz="2400" dirty="0">
                          <a:latin typeface="Vindra"/>
                        </a:rPr>
                        <a:t>6</a:t>
                      </a:r>
                    </a:p>
                  </a:txBody>
                  <a:tcPr/>
                </a:tc>
                <a:tc>
                  <a:txBody>
                    <a:bodyPr/>
                    <a:lstStyle/>
                    <a:p>
                      <a:r>
                        <a:rPr lang="en-US" sz="2400" dirty="0">
                          <a:latin typeface="Vindra"/>
                        </a:rPr>
                        <a:t>Hotels with bed</a:t>
                      </a:r>
                    </a:p>
                  </a:txBody>
                  <a:tcPr/>
                </a:tc>
                <a:tc>
                  <a:txBody>
                    <a:bodyPr/>
                    <a:lstStyle/>
                    <a:p>
                      <a:r>
                        <a:rPr lang="en-US" sz="2400" dirty="0">
                          <a:latin typeface="Vindra"/>
                        </a:rPr>
                        <a:t>200 liters/bed/day</a:t>
                      </a:r>
                    </a:p>
                  </a:txBody>
                  <a:tcPr/>
                </a:tc>
                <a:extLst>
                  <a:ext uri="{0D108BD9-81ED-4DB2-BD59-A6C34878D82A}">
                    <a16:rowId xmlns:a16="http://schemas.microsoft.com/office/drawing/2014/main" val="1470902709"/>
                  </a:ext>
                </a:extLst>
              </a:tr>
              <a:tr h="370840">
                <a:tc>
                  <a:txBody>
                    <a:bodyPr/>
                    <a:lstStyle/>
                    <a:p>
                      <a:pPr algn="ctr"/>
                      <a:r>
                        <a:rPr lang="en-US" sz="2400" dirty="0">
                          <a:latin typeface="Vindra"/>
                        </a:rPr>
                        <a:t>7</a:t>
                      </a:r>
                    </a:p>
                  </a:txBody>
                  <a:tcPr/>
                </a:tc>
                <a:tc>
                  <a:txBody>
                    <a:bodyPr/>
                    <a:lstStyle/>
                    <a:p>
                      <a:r>
                        <a:rPr lang="en-US" sz="2400" dirty="0">
                          <a:latin typeface="Vindra"/>
                        </a:rPr>
                        <a:t>Hotels without bed</a:t>
                      </a:r>
                    </a:p>
                  </a:txBody>
                  <a:tcPr/>
                </a:tc>
                <a:tc>
                  <a:txBody>
                    <a:bodyPr/>
                    <a:lstStyle/>
                    <a:p>
                      <a:r>
                        <a:rPr lang="en-US" sz="2400" dirty="0">
                          <a:latin typeface="Vindra"/>
                        </a:rPr>
                        <a:t>500-100 liters/day</a:t>
                      </a:r>
                    </a:p>
                  </a:txBody>
                  <a:tcPr/>
                </a:tc>
                <a:extLst>
                  <a:ext uri="{0D108BD9-81ED-4DB2-BD59-A6C34878D82A}">
                    <a16:rowId xmlns:a16="http://schemas.microsoft.com/office/drawing/2014/main" val="2350775887"/>
                  </a:ext>
                </a:extLst>
              </a:tr>
              <a:tr h="370840">
                <a:tc>
                  <a:txBody>
                    <a:bodyPr/>
                    <a:lstStyle/>
                    <a:p>
                      <a:pPr algn="ctr"/>
                      <a:r>
                        <a:rPr lang="en-US" sz="2400" dirty="0">
                          <a:latin typeface="Vindra"/>
                        </a:rPr>
                        <a:t>8</a:t>
                      </a:r>
                    </a:p>
                  </a:txBody>
                  <a:tcPr/>
                </a:tc>
                <a:tc>
                  <a:txBody>
                    <a:bodyPr/>
                    <a:lstStyle/>
                    <a:p>
                      <a:r>
                        <a:rPr lang="en-US" sz="2400" dirty="0">
                          <a:latin typeface="Vindra"/>
                        </a:rPr>
                        <a:t>Restaurants and tea stalls</a:t>
                      </a:r>
                    </a:p>
                  </a:txBody>
                  <a:tcPr/>
                </a:tc>
                <a:tc>
                  <a:txBody>
                    <a:bodyPr/>
                    <a:lstStyle/>
                    <a:p>
                      <a:r>
                        <a:rPr lang="en-US" sz="2400" dirty="0">
                          <a:latin typeface="Vindra"/>
                        </a:rPr>
                        <a:t>500-1000liters/day</a:t>
                      </a:r>
                    </a:p>
                  </a:txBody>
                  <a:tcPr/>
                </a:tc>
                <a:extLst>
                  <a:ext uri="{0D108BD9-81ED-4DB2-BD59-A6C34878D82A}">
                    <a16:rowId xmlns:a16="http://schemas.microsoft.com/office/drawing/2014/main" val="2570638477"/>
                  </a:ext>
                </a:extLst>
              </a:tr>
            </a:tbl>
          </a:graphicData>
        </a:graphic>
      </p:graphicFrame>
      <p:sp>
        <p:nvSpPr>
          <p:cNvPr id="8" name="Title 1">
            <a:extLst>
              <a:ext uri="{FF2B5EF4-FFF2-40B4-BE49-F238E27FC236}">
                <a16:creationId xmlns:a16="http://schemas.microsoft.com/office/drawing/2014/main" id="{D0B2FDE7-402F-42FF-9531-6302B5EAE1CC}"/>
              </a:ext>
            </a:extLst>
          </p:cNvPr>
          <p:cNvSpPr>
            <a:spLocks noGrp="1"/>
          </p:cNvSpPr>
          <p:nvPr>
            <p:ph type="title"/>
          </p:nvPr>
        </p:nvSpPr>
        <p:spPr>
          <a:xfrm>
            <a:off x="381000" y="205874"/>
            <a:ext cx="7053600" cy="614081"/>
          </a:xfrm>
        </p:spPr>
        <p:txBody>
          <a:bodyPr/>
          <a:lstStyle/>
          <a:p>
            <a:r>
              <a:rPr lang="en-US" dirty="0">
                <a:solidFill>
                  <a:srgbClr val="FFFF00"/>
                </a:solidFill>
                <a:latin typeface="Vindra"/>
              </a:rPr>
              <a:t>3.3.3 Commercial Demand</a:t>
            </a:r>
          </a:p>
        </p:txBody>
      </p:sp>
      <p:sp>
        <p:nvSpPr>
          <p:cNvPr id="9" name="TextBox 8">
            <a:extLst>
              <a:ext uri="{FF2B5EF4-FFF2-40B4-BE49-F238E27FC236}">
                <a16:creationId xmlns:a16="http://schemas.microsoft.com/office/drawing/2014/main" id="{F9F3DAD4-666B-43F5-8767-9DCD989BA193}"/>
              </a:ext>
            </a:extLst>
          </p:cNvPr>
          <p:cNvSpPr txBox="1"/>
          <p:nvPr/>
        </p:nvSpPr>
        <p:spPr>
          <a:xfrm>
            <a:off x="381000" y="1066800"/>
            <a:ext cx="3276600" cy="461665"/>
          </a:xfrm>
          <a:prstGeom prst="rect">
            <a:avLst/>
          </a:prstGeom>
          <a:noFill/>
        </p:spPr>
        <p:txBody>
          <a:bodyPr wrap="square" rtlCol="0">
            <a:spAutoFit/>
          </a:bodyPr>
          <a:lstStyle/>
          <a:p>
            <a:r>
              <a:rPr lang="en-US" sz="2400" dirty="0">
                <a:solidFill>
                  <a:srgbClr val="00B0F0"/>
                </a:solidFill>
                <a:latin typeface="Vindra"/>
              </a:rPr>
              <a:t>Continued…</a:t>
            </a:r>
            <a:endParaRPr lang="en-US" sz="2400" dirty="0"/>
          </a:p>
        </p:txBody>
      </p:sp>
    </p:spTree>
    <p:extLst>
      <p:ext uri="{BB962C8B-B14F-4D97-AF65-F5344CB8AC3E}">
        <p14:creationId xmlns:p14="http://schemas.microsoft.com/office/powerpoint/2010/main" val="4169332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4582" y="419983"/>
            <a:ext cx="7053600" cy="642635"/>
          </a:xfrm>
        </p:spPr>
        <p:txBody>
          <a:bodyPr/>
          <a:lstStyle/>
          <a:p>
            <a:r>
              <a:rPr lang="en-US" dirty="0">
                <a:solidFill>
                  <a:srgbClr val="FFFF00"/>
                </a:solidFill>
                <a:latin typeface="Vindra"/>
              </a:rPr>
              <a:t>3.3.4 Public/Municipal Demand</a:t>
            </a:r>
          </a:p>
        </p:txBody>
      </p:sp>
      <p:sp>
        <p:nvSpPr>
          <p:cNvPr id="3" name="Content Placeholder 2"/>
          <p:cNvSpPr>
            <a:spLocks noGrp="1"/>
          </p:cNvSpPr>
          <p:nvPr>
            <p:ph idx="1"/>
          </p:nvPr>
        </p:nvSpPr>
        <p:spPr>
          <a:xfrm>
            <a:off x="476587" y="1676400"/>
            <a:ext cx="7287818" cy="4038600"/>
          </a:xfrm>
        </p:spPr>
        <p:txBody>
          <a:bodyPr>
            <a:noAutofit/>
          </a:bodyPr>
          <a:lstStyle/>
          <a:p>
            <a:pPr lvl="0"/>
            <a:r>
              <a:rPr lang="en-US" sz="2400" dirty="0">
                <a:latin typeface="Vindra"/>
              </a:rPr>
              <a:t>This includes the quantity of water required for public or municipal utility purposes such as watering of public parks, sanitary purposes (road washing,..).</a:t>
            </a:r>
            <a:br>
              <a:rPr lang="en-US" sz="2400" dirty="0">
                <a:latin typeface="Vindra"/>
              </a:rPr>
            </a:br>
            <a:endParaRPr lang="en-US" sz="2400" dirty="0">
              <a:latin typeface="Vindra"/>
            </a:endParaRPr>
          </a:p>
          <a:p>
            <a:r>
              <a:rPr lang="en-US" sz="2400" dirty="0">
                <a:latin typeface="Vindra"/>
              </a:rPr>
              <a:t>A provision of 5 to 10% of the total consumption is made for these demands. </a:t>
            </a:r>
            <a:br>
              <a:rPr lang="en-US" sz="2400" dirty="0">
                <a:latin typeface="Vindra"/>
              </a:rPr>
            </a:br>
            <a:endParaRPr lang="en-US" sz="2400" dirty="0">
              <a:latin typeface="Vindra"/>
            </a:endParaRPr>
          </a:p>
          <a:p>
            <a:r>
              <a:rPr lang="en-US" sz="2400" dirty="0">
                <a:latin typeface="Vindra"/>
              </a:rPr>
              <a:t>This demand is taken into account only in the urban community only.</a:t>
            </a:r>
          </a:p>
          <a:p>
            <a:pPr marL="0" indent="0">
              <a:buNone/>
            </a:pPr>
            <a:endParaRPr lang="en-US" sz="2400" dirty="0">
              <a:latin typeface="Vindra"/>
            </a:endParaRPr>
          </a:p>
        </p:txBody>
      </p:sp>
      <p:sp>
        <p:nvSpPr>
          <p:cNvPr id="10" name="Slide Number Placeholder 9">
            <a:extLst>
              <a:ext uri="{FF2B5EF4-FFF2-40B4-BE49-F238E27FC236}">
                <a16:creationId xmlns:a16="http://schemas.microsoft.com/office/drawing/2014/main" id="{BF5C8115-CEEF-4D15-B673-E6901A316B5B}"/>
              </a:ext>
            </a:extLst>
          </p:cNvPr>
          <p:cNvSpPr>
            <a:spLocks noGrp="1"/>
          </p:cNvSpPr>
          <p:nvPr>
            <p:ph type="sldNum" idx="12"/>
          </p:nvPr>
        </p:nvSpPr>
        <p:spPr/>
        <p:txBody>
          <a:bodyPr/>
          <a:lstStyle/>
          <a:p>
            <a:fld id="{00000000-1234-1234-1234-123412341234}" type="slidenum">
              <a:rPr lang="en" smtClean="0">
                <a:solidFill>
                  <a:srgbClr val="FFFFFF"/>
                </a:solidFill>
              </a:rPr>
              <a:pPr/>
              <a:t>18</a:t>
            </a:fld>
            <a:endParaRPr lang="en">
              <a:solidFill>
                <a:srgbClr val="FFFFFF"/>
              </a:solidFill>
            </a:endParaRPr>
          </a:p>
        </p:txBody>
      </p:sp>
    </p:spTree>
    <p:extLst>
      <p:ext uri="{BB962C8B-B14F-4D97-AF65-F5344CB8AC3E}">
        <p14:creationId xmlns:p14="http://schemas.microsoft.com/office/powerpoint/2010/main" val="1206437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1000"/>
                                        <p:tgtEl>
                                          <p:spTgt spid="3">
                                            <p:txEl>
                                              <p:pRg st="0" end="0"/>
                                            </p:txEl>
                                          </p:spTgt>
                                        </p:tgtEl>
                                      </p:cBhvr>
                                    </p:animEffect>
                                    <p:anim calcmode="lin" valueType="num">
                                      <p:cBhvr>
                                        <p:cTn id="13"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2" presetClass="entr" presetSubtype="0" fill="hold" grpId="0" nodeType="after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animEffect transition="in" filter="fade">
                                      <p:cBhvr>
                                        <p:cTn id="18" dur="1000"/>
                                        <p:tgtEl>
                                          <p:spTgt spid="3">
                                            <p:txEl>
                                              <p:pRg st="1" end="1"/>
                                            </p:txEl>
                                          </p:spTgt>
                                        </p:tgtEl>
                                      </p:cBhvr>
                                    </p:animEffect>
                                    <p:anim calcmode="lin" valueType="num">
                                      <p:cBhvr>
                                        <p:cTn id="19"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0"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par>
                          <p:cTn id="21" fill="hold">
                            <p:stCondLst>
                              <p:cond delay="2000"/>
                            </p:stCondLst>
                            <p:childTnLst>
                              <p:par>
                                <p:cTn id="22" presetID="42" presetClass="entr" presetSubtype="0" fill="hold" grpId="0" nodeType="afterEffect">
                                  <p:stCondLst>
                                    <p:cond delay="0"/>
                                  </p:stCondLst>
                                  <p:childTnLst>
                                    <p:set>
                                      <p:cBhvr>
                                        <p:cTn id="23" dur="1" fill="hold">
                                          <p:stCondLst>
                                            <p:cond delay="0"/>
                                          </p:stCondLst>
                                        </p:cTn>
                                        <p:tgtEl>
                                          <p:spTgt spid="3">
                                            <p:txEl>
                                              <p:pRg st="2" end="2"/>
                                            </p:txEl>
                                          </p:spTgt>
                                        </p:tgtEl>
                                        <p:attrNameLst>
                                          <p:attrName>style.visibility</p:attrName>
                                        </p:attrNameLst>
                                      </p:cBhvr>
                                      <p:to>
                                        <p:strVal val="visible"/>
                                      </p:to>
                                    </p:set>
                                    <p:animEffect transition="in" filter="fade">
                                      <p:cBhvr>
                                        <p:cTn id="24" dur="1000"/>
                                        <p:tgtEl>
                                          <p:spTgt spid="3">
                                            <p:txEl>
                                              <p:pRg st="2" end="2"/>
                                            </p:txEl>
                                          </p:spTgt>
                                        </p:tgtEl>
                                      </p:cBhvr>
                                    </p:animEffect>
                                    <p:anim calcmode="lin" valueType="num">
                                      <p:cBhvr>
                                        <p:cTn id="25"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6"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E5DEBE9-DECF-46E8-94C6-6D4FA91DE9BE}"/>
              </a:ext>
            </a:extLst>
          </p:cNvPr>
          <p:cNvSpPr>
            <a:spLocks noGrp="1"/>
          </p:cNvSpPr>
          <p:nvPr>
            <p:ph type="sldNum" sz="quarter" idx="12"/>
          </p:nvPr>
        </p:nvSpPr>
        <p:spPr/>
        <p:txBody>
          <a:bodyPr/>
          <a:lstStyle/>
          <a:p>
            <a:fld id="{D57F1E4F-1CFF-5643-939E-02111984F565}" type="slidenum">
              <a:rPr lang="en-US" smtClean="0">
                <a:solidFill>
                  <a:srgbClr val="FFFFFF"/>
                </a:solidFill>
              </a:rPr>
              <a:pPr/>
              <a:t>1</a:t>
            </a:fld>
            <a:endParaRPr lang="en-US" dirty="0">
              <a:solidFill>
                <a:srgbClr val="FFFFFF"/>
              </a:solidFill>
            </a:endParaRPr>
          </a:p>
        </p:txBody>
      </p:sp>
      <p:sp>
        <p:nvSpPr>
          <p:cNvPr id="6" name="TextBox 5">
            <a:extLst>
              <a:ext uri="{FF2B5EF4-FFF2-40B4-BE49-F238E27FC236}">
                <a16:creationId xmlns:a16="http://schemas.microsoft.com/office/drawing/2014/main" id="{46F0CB2B-D899-4706-AB69-9774C1D6115F}"/>
              </a:ext>
            </a:extLst>
          </p:cNvPr>
          <p:cNvSpPr txBox="1"/>
          <p:nvPr/>
        </p:nvSpPr>
        <p:spPr>
          <a:xfrm>
            <a:off x="751095" y="770941"/>
            <a:ext cx="6553200" cy="584775"/>
          </a:xfrm>
          <a:prstGeom prst="rect">
            <a:avLst/>
          </a:prstGeom>
          <a:noFill/>
        </p:spPr>
        <p:txBody>
          <a:bodyPr wrap="square" rtlCol="0">
            <a:spAutoFit/>
          </a:bodyPr>
          <a:lstStyle/>
          <a:p>
            <a:r>
              <a:rPr lang="en-US" sz="3200" dirty="0">
                <a:solidFill>
                  <a:srgbClr val="FFFF00"/>
                </a:solidFill>
                <a:latin typeface="Vindra"/>
              </a:rPr>
              <a:t>Objectives of the Presentation</a:t>
            </a:r>
            <a:endParaRPr lang="en-US" sz="3200" dirty="0">
              <a:solidFill>
                <a:srgbClr val="FFFF00"/>
              </a:solidFill>
            </a:endParaRPr>
          </a:p>
        </p:txBody>
      </p:sp>
      <p:sp>
        <p:nvSpPr>
          <p:cNvPr id="7" name="TextBox 6">
            <a:extLst>
              <a:ext uri="{FF2B5EF4-FFF2-40B4-BE49-F238E27FC236}">
                <a16:creationId xmlns:a16="http://schemas.microsoft.com/office/drawing/2014/main" id="{914774FD-1D61-4B96-B306-691ABBA60408}"/>
              </a:ext>
            </a:extLst>
          </p:cNvPr>
          <p:cNvSpPr txBox="1"/>
          <p:nvPr/>
        </p:nvSpPr>
        <p:spPr>
          <a:xfrm>
            <a:off x="751095" y="1731576"/>
            <a:ext cx="7097505" cy="5159554"/>
          </a:xfrm>
          <a:prstGeom prst="rect">
            <a:avLst/>
          </a:prstGeom>
          <a:noFill/>
        </p:spPr>
        <p:txBody>
          <a:bodyPr wrap="square" rtlCol="0">
            <a:spAutoFit/>
          </a:bodyPr>
          <a:lstStyle/>
          <a:p>
            <a:pPr>
              <a:lnSpc>
                <a:spcPct val="200000"/>
              </a:lnSpc>
            </a:pPr>
            <a:r>
              <a:rPr lang="en-US" sz="2400" dirty="0">
                <a:solidFill>
                  <a:schemeClr val="bg1"/>
                </a:solidFill>
                <a:latin typeface="Vindra"/>
              </a:rPr>
              <a:t>Students will be able to learn the following things:</a:t>
            </a:r>
          </a:p>
          <a:p>
            <a:pPr marL="342900" indent="-342900">
              <a:lnSpc>
                <a:spcPct val="200000"/>
              </a:lnSpc>
              <a:buClr>
                <a:schemeClr val="accent1"/>
              </a:buClr>
              <a:buFont typeface="Wingdings" panose="05000000000000000000" pitchFamily="2" charset="2"/>
              <a:buChar char="v"/>
            </a:pPr>
            <a:r>
              <a:rPr lang="en-US" sz="2400" dirty="0">
                <a:solidFill>
                  <a:schemeClr val="bg1"/>
                </a:solidFill>
                <a:latin typeface="Vindra"/>
              </a:rPr>
              <a:t>Various types of water demand of the community</a:t>
            </a:r>
          </a:p>
          <a:p>
            <a:pPr marL="342900" indent="-342900">
              <a:lnSpc>
                <a:spcPct val="200000"/>
              </a:lnSpc>
              <a:buClr>
                <a:schemeClr val="accent1"/>
              </a:buClr>
              <a:buFont typeface="Wingdings" panose="05000000000000000000" pitchFamily="2" charset="2"/>
              <a:buChar char="v"/>
            </a:pPr>
            <a:r>
              <a:rPr lang="en-US" sz="2400" dirty="0">
                <a:solidFill>
                  <a:schemeClr val="bg1"/>
                </a:solidFill>
                <a:latin typeface="Vindra"/>
              </a:rPr>
              <a:t>The factors affecting water demand</a:t>
            </a:r>
          </a:p>
          <a:p>
            <a:pPr marL="342900" indent="-342900">
              <a:lnSpc>
                <a:spcPct val="200000"/>
              </a:lnSpc>
              <a:buClr>
                <a:schemeClr val="accent1"/>
              </a:buClr>
              <a:buFont typeface="Wingdings" panose="05000000000000000000" pitchFamily="2" charset="2"/>
              <a:buChar char="v"/>
            </a:pPr>
            <a:r>
              <a:rPr lang="en-US" sz="2400" dirty="0">
                <a:solidFill>
                  <a:schemeClr val="bg1"/>
                </a:solidFill>
                <a:latin typeface="Vindra"/>
              </a:rPr>
              <a:t>Estimation of water demand</a:t>
            </a:r>
          </a:p>
          <a:p>
            <a:pPr marL="342900" indent="-342900">
              <a:lnSpc>
                <a:spcPct val="200000"/>
              </a:lnSpc>
              <a:buClr>
                <a:schemeClr val="accent1"/>
              </a:buClr>
              <a:buFont typeface="Wingdings" panose="05000000000000000000" pitchFamily="2" charset="2"/>
              <a:buChar char="v"/>
            </a:pPr>
            <a:r>
              <a:rPr lang="en-US" sz="2400" dirty="0">
                <a:solidFill>
                  <a:schemeClr val="bg1"/>
                </a:solidFill>
                <a:latin typeface="Vindra"/>
              </a:rPr>
              <a:t>Necessity of population forecasting and its methods</a:t>
            </a:r>
          </a:p>
          <a:p>
            <a:pPr marL="342900" indent="-342900">
              <a:lnSpc>
                <a:spcPct val="200000"/>
              </a:lnSpc>
              <a:buClr>
                <a:schemeClr val="accent1"/>
              </a:buClr>
              <a:buFont typeface="Wingdings" panose="05000000000000000000" pitchFamily="2" charset="2"/>
              <a:buChar char="v"/>
            </a:pPr>
            <a:endParaRPr lang="en-US" sz="2400" dirty="0">
              <a:solidFill>
                <a:schemeClr val="bg1"/>
              </a:solidFill>
              <a:latin typeface="Vindra"/>
            </a:endParaRPr>
          </a:p>
          <a:p>
            <a:pPr>
              <a:lnSpc>
                <a:spcPct val="200000"/>
              </a:lnSpc>
            </a:pPr>
            <a:endParaRPr lang="en-US" sz="2400" dirty="0">
              <a:solidFill>
                <a:schemeClr val="bg1"/>
              </a:solidFill>
              <a:latin typeface="Vindra"/>
            </a:endParaRPr>
          </a:p>
        </p:txBody>
      </p:sp>
    </p:spTree>
    <p:extLst>
      <p:ext uri="{BB962C8B-B14F-4D97-AF65-F5344CB8AC3E}">
        <p14:creationId xmlns:p14="http://schemas.microsoft.com/office/powerpoint/2010/main" val="987103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fade">
                                      <p:cBhvr>
                                        <p:cTn id="11" dur="500"/>
                                        <p:tgtEl>
                                          <p:spTgt spid="7">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7">
                                            <p:txEl>
                                              <p:pRg st="1" end="1"/>
                                            </p:txEl>
                                          </p:spTgt>
                                        </p:tgtEl>
                                        <p:attrNameLst>
                                          <p:attrName>style.visibility</p:attrName>
                                        </p:attrNameLst>
                                      </p:cBhvr>
                                      <p:to>
                                        <p:strVal val="visible"/>
                                      </p:to>
                                    </p:set>
                                    <p:animEffect transition="in" filter="fade">
                                      <p:cBhvr>
                                        <p:cTn id="16" dur="500"/>
                                        <p:tgtEl>
                                          <p:spTgt spid="7">
                                            <p:txEl>
                                              <p:pRg st="1" end="1"/>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animEffect transition="in" filter="fade">
                                      <p:cBhvr>
                                        <p:cTn id="19" dur="500"/>
                                        <p:tgtEl>
                                          <p:spTgt spid="7">
                                            <p:txEl>
                                              <p:pRg st="2" end="2"/>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7">
                                            <p:txEl>
                                              <p:pRg st="3" end="3"/>
                                            </p:txEl>
                                          </p:spTgt>
                                        </p:tgtEl>
                                        <p:attrNameLst>
                                          <p:attrName>style.visibility</p:attrName>
                                        </p:attrNameLst>
                                      </p:cBhvr>
                                      <p:to>
                                        <p:strVal val="visible"/>
                                      </p:to>
                                    </p:set>
                                    <p:animEffect transition="in" filter="fade">
                                      <p:cBhvr>
                                        <p:cTn id="22" dur="500"/>
                                        <p:tgtEl>
                                          <p:spTgt spid="7">
                                            <p:txEl>
                                              <p:pRg st="3" end="3"/>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7">
                                            <p:txEl>
                                              <p:pRg st="4" end="4"/>
                                            </p:txEl>
                                          </p:spTgt>
                                        </p:tgtEl>
                                        <p:attrNameLst>
                                          <p:attrName>style.visibility</p:attrName>
                                        </p:attrNameLst>
                                      </p:cBhvr>
                                      <p:to>
                                        <p:strVal val="visible"/>
                                      </p:to>
                                    </p:set>
                                    <p:animEffect transition="in" filter="fade">
                                      <p:cBhvr>
                                        <p:cTn id="25" dur="500"/>
                                        <p:tgtEl>
                                          <p:spTgt spid="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0F7F6D5-C757-4ED9-B340-A27CD849E5E0}"/>
              </a:ext>
            </a:extLst>
          </p:cNvPr>
          <p:cNvSpPr txBox="1">
            <a:spLocks/>
          </p:cNvSpPr>
          <p:nvPr/>
        </p:nvSpPr>
        <p:spPr>
          <a:xfrm>
            <a:off x="381000" y="733645"/>
            <a:ext cx="7466411" cy="603969"/>
          </a:xfrm>
          <a:prstGeom prst="rect">
            <a:avLst/>
          </a:prstGeom>
        </p:spPr>
        <p:txBody>
          <a:bodyPr vert="horz" lIns="68580" tIns="34290" rIns="68580" bIns="3429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buClr>
                <a:srgbClr val="000000"/>
              </a:buClr>
              <a:buFont typeface="Arial"/>
              <a:buNone/>
            </a:pPr>
            <a:r>
              <a:rPr lang="en-US" sz="3200" dirty="0">
                <a:solidFill>
                  <a:srgbClr val="FFFF00"/>
                </a:solidFill>
                <a:latin typeface="Vindra"/>
                <a:sym typeface="Arial"/>
              </a:rPr>
              <a:t>3.3.5 Industrial Demand</a:t>
            </a:r>
          </a:p>
        </p:txBody>
      </p:sp>
      <p:sp>
        <p:nvSpPr>
          <p:cNvPr id="7" name="Rectangle 6">
            <a:extLst>
              <a:ext uri="{FF2B5EF4-FFF2-40B4-BE49-F238E27FC236}">
                <a16:creationId xmlns:a16="http://schemas.microsoft.com/office/drawing/2014/main" id="{66404AD4-3D1C-4FB3-A5BD-F37F94551F5B}"/>
              </a:ext>
            </a:extLst>
          </p:cNvPr>
          <p:cNvSpPr/>
          <p:nvPr/>
        </p:nvSpPr>
        <p:spPr>
          <a:xfrm>
            <a:off x="381000" y="1733952"/>
            <a:ext cx="8126016" cy="3390095"/>
          </a:xfrm>
          <a:prstGeom prst="rect">
            <a:avLst/>
          </a:prstGeom>
        </p:spPr>
        <p:txBody>
          <a:bodyPr wrap="square">
            <a:spAutoFit/>
          </a:bodyPr>
          <a:lstStyle/>
          <a:p>
            <a:pPr marL="342900" indent="-342900" defTabSz="914400">
              <a:lnSpc>
                <a:spcPct val="107000"/>
              </a:lnSpc>
              <a:spcAft>
                <a:spcPts val="600"/>
              </a:spcAft>
              <a:buClr>
                <a:srgbClr val="000000"/>
              </a:buClr>
              <a:buFont typeface="Wingdings" panose="05000000000000000000" pitchFamily="2" charset="2"/>
              <a:buChar char="Ø"/>
            </a:pPr>
            <a:r>
              <a:rPr lang="en-US" sz="2400" kern="0" dirty="0">
                <a:solidFill>
                  <a:srgbClr val="FFFFFF"/>
                </a:solidFill>
                <a:latin typeface="Vindra"/>
                <a:ea typeface="Calibri" panose="020F0502020204030204" pitchFamily="34" charset="0"/>
                <a:cs typeface="Mangal"/>
                <a:sym typeface="Arial"/>
              </a:rPr>
              <a:t>This includes water for industrial purposes.</a:t>
            </a:r>
            <a:br>
              <a:rPr lang="en-US" sz="2400" kern="0" dirty="0">
                <a:solidFill>
                  <a:srgbClr val="FFFFFF"/>
                </a:solidFill>
                <a:latin typeface="Vindra"/>
                <a:ea typeface="Calibri" panose="020F0502020204030204" pitchFamily="34" charset="0"/>
                <a:cs typeface="Mangal"/>
                <a:sym typeface="Arial"/>
              </a:rPr>
            </a:br>
            <a:endParaRPr lang="en-US" sz="2400" kern="0" dirty="0">
              <a:solidFill>
                <a:srgbClr val="FFFFFF"/>
              </a:solidFill>
              <a:latin typeface="Vindra"/>
              <a:ea typeface="Calibri" panose="020F0502020204030204" pitchFamily="34" charset="0"/>
              <a:cs typeface="Mangal"/>
              <a:sym typeface="Arial"/>
            </a:endParaRPr>
          </a:p>
          <a:p>
            <a:pPr marL="342900" indent="-342900" defTabSz="914400">
              <a:lnSpc>
                <a:spcPct val="107000"/>
              </a:lnSpc>
              <a:spcAft>
                <a:spcPts val="600"/>
              </a:spcAft>
              <a:buClr>
                <a:srgbClr val="000000"/>
              </a:buClr>
              <a:buFont typeface="Wingdings" panose="05000000000000000000" pitchFamily="2" charset="2"/>
              <a:buChar char="Ø"/>
            </a:pPr>
            <a:r>
              <a:rPr lang="en-US" sz="2400" kern="0" dirty="0">
                <a:solidFill>
                  <a:srgbClr val="FFFFFF"/>
                </a:solidFill>
                <a:latin typeface="Vindra"/>
                <a:ea typeface="Calibri" panose="020F0502020204030204" pitchFamily="34" charset="0"/>
                <a:cs typeface="Mangal"/>
                <a:sym typeface="Arial"/>
              </a:rPr>
              <a:t>The presence of industries shows a greater impact on water demand.</a:t>
            </a:r>
            <a:br>
              <a:rPr lang="en-US" sz="2400" kern="0" dirty="0">
                <a:solidFill>
                  <a:srgbClr val="FFFFFF"/>
                </a:solidFill>
                <a:latin typeface="Vindra"/>
                <a:ea typeface="Calibri" panose="020F0502020204030204" pitchFamily="34" charset="0"/>
                <a:cs typeface="Mangal"/>
                <a:sym typeface="Arial"/>
              </a:rPr>
            </a:br>
            <a:endParaRPr lang="en-US" sz="2400" kern="0" dirty="0">
              <a:solidFill>
                <a:srgbClr val="FFFFFF"/>
              </a:solidFill>
              <a:latin typeface="Vindra"/>
              <a:ea typeface="Calibri" panose="020F0502020204030204" pitchFamily="34" charset="0"/>
              <a:cs typeface="Mangal"/>
              <a:sym typeface="Arial"/>
            </a:endParaRPr>
          </a:p>
          <a:p>
            <a:pPr marL="342900" indent="-342900" defTabSz="914400">
              <a:lnSpc>
                <a:spcPct val="107000"/>
              </a:lnSpc>
              <a:spcAft>
                <a:spcPts val="600"/>
              </a:spcAft>
              <a:buClr>
                <a:srgbClr val="000000"/>
              </a:buClr>
              <a:buFont typeface="Wingdings" panose="05000000000000000000" pitchFamily="2" charset="2"/>
              <a:buChar char="Ø"/>
            </a:pPr>
            <a:r>
              <a:rPr lang="en-US" sz="2400" kern="0" dirty="0">
                <a:solidFill>
                  <a:srgbClr val="FFFFFF"/>
                </a:solidFill>
                <a:latin typeface="Vindra"/>
                <a:ea typeface="Calibri" panose="020F0502020204030204" pitchFamily="34" charset="0"/>
                <a:cs typeface="Mangal"/>
                <a:sym typeface="Arial"/>
              </a:rPr>
              <a:t>For a city with moderate factories, a provision of 20 to 25 percent of total consumption may be made for the purpose only in urban.</a:t>
            </a:r>
          </a:p>
        </p:txBody>
      </p:sp>
    </p:spTree>
    <p:extLst>
      <p:ext uri="{BB962C8B-B14F-4D97-AF65-F5344CB8AC3E}">
        <p14:creationId xmlns:p14="http://schemas.microsoft.com/office/powerpoint/2010/main" val="3516833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7802" y="298916"/>
            <a:ext cx="7053600" cy="615484"/>
          </a:xfrm>
        </p:spPr>
        <p:txBody>
          <a:bodyPr/>
          <a:lstStyle/>
          <a:p>
            <a:r>
              <a:rPr lang="en-US" dirty="0">
                <a:solidFill>
                  <a:srgbClr val="FFFF00"/>
                </a:solidFill>
                <a:latin typeface="Vindra"/>
              </a:rPr>
              <a:t>3.3.6 Fire demand</a:t>
            </a:r>
          </a:p>
        </p:txBody>
      </p:sp>
      <p:sp>
        <p:nvSpPr>
          <p:cNvPr id="3" name="Content Placeholder 2"/>
          <p:cNvSpPr>
            <a:spLocks noGrp="1"/>
          </p:cNvSpPr>
          <p:nvPr>
            <p:ph idx="1"/>
          </p:nvPr>
        </p:nvSpPr>
        <p:spPr>
          <a:xfrm>
            <a:off x="431421" y="764256"/>
            <a:ext cx="7332984" cy="2186112"/>
          </a:xfrm>
        </p:spPr>
        <p:txBody>
          <a:bodyPr>
            <a:noAutofit/>
          </a:bodyPr>
          <a:lstStyle/>
          <a:p>
            <a:pPr algn="just"/>
            <a:r>
              <a:rPr lang="en-US" sz="2400" dirty="0">
                <a:latin typeface="Vindra"/>
              </a:rPr>
              <a:t>It is the quantity of water required for fire fighting </a:t>
            </a:r>
            <a:br>
              <a:rPr lang="en-US" sz="2400" dirty="0">
                <a:latin typeface="Vindra"/>
              </a:rPr>
            </a:br>
            <a:r>
              <a:rPr lang="en-US" sz="2400" dirty="0">
                <a:latin typeface="Vindra"/>
              </a:rPr>
              <a:t>purposes.</a:t>
            </a:r>
          </a:p>
          <a:p>
            <a:pPr algn="just"/>
            <a:r>
              <a:rPr lang="en-US" sz="2400" dirty="0">
                <a:latin typeface="Vindra"/>
              </a:rPr>
              <a:t>In a thickly populated area, fire may break out and may result in severe damages.</a:t>
            </a:r>
          </a:p>
          <a:p>
            <a:pPr algn="just"/>
            <a:r>
              <a:rPr lang="en-US" sz="2400" dirty="0">
                <a:latin typeface="Vindra"/>
              </a:rPr>
              <a:t>Various schemes for fire demand estimation are:</a:t>
            </a:r>
          </a:p>
        </p:txBody>
      </p:sp>
      <p:sp>
        <p:nvSpPr>
          <p:cNvPr id="5" name="TextBox 4"/>
          <p:cNvSpPr txBox="1"/>
          <p:nvPr/>
        </p:nvSpPr>
        <p:spPr>
          <a:xfrm>
            <a:off x="7059354" y="4957762"/>
            <a:ext cx="2007394" cy="415498"/>
          </a:xfrm>
          <a:prstGeom prst="rect">
            <a:avLst/>
          </a:prstGeom>
          <a:noFill/>
        </p:spPr>
        <p:txBody>
          <a:bodyPr wrap="square" rtlCol="0">
            <a:spAutoFit/>
          </a:bodyPr>
          <a:lstStyle/>
          <a:p>
            <a:pPr defTabSz="914400">
              <a:buClr>
                <a:srgbClr val="000000"/>
              </a:buClr>
            </a:pPr>
            <a:endParaRPr lang="en-US" sz="1050" kern="0" dirty="0">
              <a:solidFill>
                <a:srgbClr val="000000"/>
              </a:solidFill>
              <a:cs typeface="Arial"/>
              <a:sym typeface="Arial"/>
            </a:endParaRPr>
          </a:p>
          <a:p>
            <a:pPr defTabSz="914400">
              <a:buClr>
                <a:srgbClr val="000000"/>
              </a:buClr>
            </a:pPr>
            <a:endParaRPr lang="en-US" sz="1050" kern="0" dirty="0">
              <a:solidFill>
                <a:srgbClr val="000000"/>
              </a:solidFill>
              <a:cs typeface="Arial"/>
              <a:sym typeface="Arial"/>
            </a:endParaRPr>
          </a:p>
        </p:txBody>
      </p:sp>
      <p:sp>
        <p:nvSpPr>
          <p:cNvPr id="9" name="Slide Number Placeholder 8">
            <a:extLst>
              <a:ext uri="{FF2B5EF4-FFF2-40B4-BE49-F238E27FC236}">
                <a16:creationId xmlns:a16="http://schemas.microsoft.com/office/drawing/2014/main" id="{8794790D-D5A5-4B6A-8ADD-7E28E612D6B0}"/>
              </a:ext>
            </a:extLst>
          </p:cNvPr>
          <p:cNvSpPr>
            <a:spLocks noGrp="1"/>
          </p:cNvSpPr>
          <p:nvPr>
            <p:ph type="sldNum" idx="12"/>
          </p:nvPr>
        </p:nvSpPr>
        <p:spPr/>
        <p:txBody>
          <a:bodyPr/>
          <a:lstStyle/>
          <a:p>
            <a:fld id="{00000000-1234-1234-1234-123412341234}" type="slidenum">
              <a:rPr lang="en" smtClean="0">
                <a:solidFill>
                  <a:srgbClr val="FFFFFF"/>
                </a:solidFill>
              </a:rPr>
              <a:pPr/>
              <a:t>20</a:t>
            </a:fld>
            <a:endParaRPr lang="en">
              <a:solidFill>
                <a:srgbClr val="FFFFFF"/>
              </a:solidFill>
            </a:endParaRPr>
          </a:p>
        </p:txBody>
      </p:sp>
      <mc:AlternateContent xmlns:mc="http://schemas.openxmlformats.org/markup-compatibility/2006" xmlns:a14="http://schemas.microsoft.com/office/drawing/2010/main">
        <mc:Choice Requires="a14">
          <p:graphicFrame>
            <p:nvGraphicFramePr>
              <p:cNvPr id="7" name="Table 6">
                <a:extLst>
                  <a:ext uri="{FF2B5EF4-FFF2-40B4-BE49-F238E27FC236}">
                    <a16:creationId xmlns:a16="http://schemas.microsoft.com/office/drawing/2014/main" id="{14503D61-3F99-442C-8683-C8F29A60BF89}"/>
                  </a:ext>
                </a:extLst>
              </p:cNvPr>
              <p:cNvGraphicFramePr>
                <a:graphicFrameLocks noGrp="1"/>
              </p:cNvGraphicFramePr>
              <p:nvPr>
                <p:extLst>
                  <p:ext uri="{D42A27DB-BD31-4B8C-83A1-F6EECF244321}">
                    <p14:modId xmlns:p14="http://schemas.microsoft.com/office/powerpoint/2010/main" val="3887617271"/>
                  </p:ext>
                </p:extLst>
              </p:nvPr>
            </p:nvGraphicFramePr>
            <p:xfrm>
              <a:off x="876300" y="3061652"/>
              <a:ext cx="7391400" cy="3491548"/>
            </p:xfrm>
            <a:graphic>
              <a:graphicData uri="http://schemas.openxmlformats.org/drawingml/2006/table">
                <a:tbl>
                  <a:tblPr firstRow="1" bandRow="1">
                    <a:tableStyleId>{5C22544A-7EE6-4342-B048-85BDC9FD1C3A}</a:tableStyleId>
                  </a:tblPr>
                  <a:tblGrid>
                    <a:gridCol w="4421024">
                      <a:extLst>
                        <a:ext uri="{9D8B030D-6E8A-4147-A177-3AD203B41FA5}">
                          <a16:colId xmlns:a16="http://schemas.microsoft.com/office/drawing/2014/main" val="1261249136"/>
                        </a:ext>
                      </a:extLst>
                    </a:gridCol>
                    <a:gridCol w="2970376">
                      <a:extLst>
                        <a:ext uri="{9D8B030D-6E8A-4147-A177-3AD203B41FA5}">
                          <a16:colId xmlns:a16="http://schemas.microsoft.com/office/drawing/2014/main" val="44647219"/>
                        </a:ext>
                      </a:extLst>
                    </a:gridCol>
                  </a:tblGrid>
                  <a:tr h="275198">
                    <a:tc>
                      <a:txBody>
                        <a:bodyPr/>
                        <a:lstStyle/>
                        <a:p>
                          <a:pPr algn="ctr"/>
                          <a:r>
                            <a:rPr lang="en-US" sz="2400" dirty="0">
                              <a:solidFill>
                                <a:schemeClr val="bg1"/>
                              </a:solidFill>
                              <a:latin typeface="Vindra"/>
                            </a:rPr>
                            <a:t>Formula Name </a:t>
                          </a:r>
                        </a:p>
                      </a:txBody>
                      <a:tcPr marL="68580" marR="68580" marT="34290" marB="34290">
                        <a:solidFill>
                          <a:schemeClr val="accent5">
                            <a:lumMod val="50000"/>
                          </a:schemeClr>
                        </a:solidFill>
                      </a:tcPr>
                    </a:tc>
                    <a:tc>
                      <a:txBody>
                        <a:bodyPr/>
                        <a:lstStyle/>
                        <a:p>
                          <a:pPr algn="ctr"/>
                          <a:r>
                            <a:rPr lang="en-US" sz="2400">
                              <a:solidFill>
                                <a:schemeClr val="bg1"/>
                              </a:solidFill>
                              <a:latin typeface="Vindra"/>
                            </a:rPr>
                            <a:t>Formula (P in 1000s)</a:t>
                          </a:r>
                          <a:endParaRPr lang="en-US" sz="2400" dirty="0">
                            <a:solidFill>
                              <a:schemeClr val="bg1"/>
                            </a:solidFill>
                            <a:latin typeface="Vindra"/>
                          </a:endParaRPr>
                        </a:p>
                      </a:txBody>
                      <a:tcPr marL="68580" marR="68580" marT="34290" marB="34290">
                        <a:solidFill>
                          <a:schemeClr val="accent5">
                            <a:lumMod val="50000"/>
                          </a:schemeClr>
                        </a:solidFill>
                      </a:tcPr>
                    </a:tc>
                    <a:extLst>
                      <a:ext uri="{0D108BD9-81ED-4DB2-BD59-A6C34878D82A}">
                        <a16:rowId xmlns:a16="http://schemas.microsoft.com/office/drawing/2014/main" val="277139113"/>
                      </a:ext>
                    </a:extLst>
                  </a:tr>
                  <a:tr h="506943">
                    <a:tc>
                      <a:txBody>
                        <a:bodyPr/>
                        <a:lstStyle/>
                        <a:p>
                          <a:pPr marL="342900" indent="-342900">
                            <a:buFont typeface="+mj-lt"/>
                            <a:buAutoNum type="arabicPeriod"/>
                          </a:pPr>
                          <a:r>
                            <a:rPr lang="en-US" sz="2400" dirty="0">
                              <a:solidFill>
                                <a:schemeClr val="bg2">
                                  <a:lumMod val="75000"/>
                                </a:schemeClr>
                              </a:solidFill>
                              <a:latin typeface="Vindra"/>
                            </a:rPr>
                            <a:t>Indian</a:t>
                          </a:r>
                          <a:r>
                            <a:rPr lang="en-US" sz="2400" baseline="0" dirty="0">
                              <a:solidFill>
                                <a:schemeClr val="bg2">
                                  <a:lumMod val="75000"/>
                                </a:schemeClr>
                              </a:solidFill>
                              <a:latin typeface="Vindra"/>
                            </a:rPr>
                            <a:t> Water Supply Manual and Treatment Formula</a:t>
                          </a:r>
                          <a:endParaRPr lang="en-US" sz="2400" dirty="0">
                            <a:solidFill>
                              <a:schemeClr val="bg2">
                                <a:lumMod val="75000"/>
                              </a:schemeClr>
                            </a:solidFill>
                            <a:latin typeface="Vindra"/>
                          </a:endParaRPr>
                        </a:p>
                      </a:txBody>
                      <a:tcPr marL="68580" marR="68580" marT="34290" marB="34290"/>
                    </a:tc>
                    <a:tc>
                      <a:txBody>
                        <a:bodyPr/>
                        <a:lstStyle/>
                        <a:p>
                          <a:r>
                            <a:rPr lang="en-US" sz="2400" dirty="0">
                              <a:solidFill>
                                <a:schemeClr val="bg2">
                                  <a:lumMod val="75000"/>
                                </a:schemeClr>
                              </a:solidFill>
                              <a:latin typeface="Vindra"/>
                            </a:rPr>
                            <a:t>Q=100√P</a:t>
                          </a:r>
                        </a:p>
                      </a:txBody>
                      <a:tcPr marL="68580" marR="68580" marT="34290" marB="34290"/>
                    </a:tc>
                    <a:extLst>
                      <a:ext uri="{0D108BD9-81ED-4DB2-BD59-A6C34878D82A}">
                        <a16:rowId xmlns:a16="http://schemas.microsoft.com/office/drawing/2014/main" val="2589537774"/>
                      </a:ext>
                    </a:extLst>
                  </a:tr>
                  <a:tr h="275198">
                    <a:tc>
                      <a:txBody>
                        <a:bodyPr/>
                        <a:lstStyle/>
                        <a:p>
                          <a:r>
                            <a:rPr lang="en-US" sz="2400" dirty="0">
                              <a:solidFill>
                                <a:schemeClr val="bg2">
                                  <a:lumMod val="75000"/>
                                </a:schemeClr>
                              </a:solidFill>
                              <a:latin typeface="Vindra"/>
                            </a:rPr>
                            <a:t>2. Buston’s Formula</a:t>
                          </a:r>
                        </a:p>
                      </a:txBody>
                      <a:tcPr marL="68580" marR="68580" marT="34290" marB="34290"/>
                    </a:tc>
                    <a:tc>
                      <a:txBody>
                        <a:bodyPr/>
                        <a:lstStyle/>
                        <a:p>
                          <a:r>
                            <a:rPr lang="en-US" sz="2400" dirty="0">
                              <a:solidFill>
                                <a:schemeClr val="bg2">
                                  <a:lumMod val="75000"/>
                                </a:schemeClr>
                              </a:solidFill>
                              <a:latin typeface="Vindra"/>
                            </a:rPr>
                            <a:t>Q=5663√P</a:t>
                          </a:r>
                        </a:p>
                      </a:txBody>
                      <a:tcPr marL="68580" marR="68580" marT="34290" marB="34290"/>
                    </a:tc>
                    <a:extLst>
                      <a:ext uri="{0D108BD9-81ED-4DB2-BD59-A6C34878D82A}">
                        <a16:rowId xmlns:a16="http://schemas.microsoft.com/office/drawing/2014/main" val="3977877179"/>
                      </a:ext>
                    </a:extLst>
                  </a:tr>
                  <a:tr h="275198">
                    <a:tc>
                      <a:txBody>
                        <a:bodyPr/>
                        <a:lstStyle/>
                        <a:p>
                          <a:r>
                            <a:rPr lang="en-US" sz="2400" dirty="0">
                              <a:solidFill>
                                <a:schemeClr val="bg2">
                                  <a:lumMod val="75000"/>
                                </a:schemeClr>
                              </a:solidFill>
                              <a:latin typeface="Vindra"/>
                            </a:rPr>
                            <a:t>3.</a:t>
                          </a:r>
                          <a:r>
                            <a:rPr lang="en-US" sz="2400" baseline="0" dirty="0">
                              <a:solidFill>
                                <a:schemeClr val="bg2">
                                  <a:lumMod val="75000"/>
                                </a:schemeClr>
                              </a:solidFill>
                              <a:latin typeface="Vindra"/>
                            </a:rPr>
                            <a:t> Kuichling’s Formula</a:t>
                          </a:r>
                          <a:endParaRPr lang="en-US" sz="2400" dirty="0">
                            <a:solidFill>
                              <a:schemeClr val="bg2">
                                <a:lumMod val="75000"/>
                              </a:schemeClr>
                            </a:solidFill>
                            <a:latin typeface="Vindra"/>
                          </a:endParaRPr>
                        </a:p>
                      </a:txBody>
                      <a:tcPr marL="68580" marR="68580" marT="34290" marB="34290"/>
                    </a:tc>
                    <a:tc>
                      <a:txBody>
                        <a:bodyPr/>
                        <a:lstStyle/>
                        <a:p>
                          <a:r>
                            <a:rPr lang="en-US" sz="2400" dirty="0">
                              <a:solidFill>
                                <a:schemeClr val="bg2">
                                  <a:lumMod val="75000"/>
                                </a:schemeClr>
                              </a:solidFill>
                              <a:latin typeface="Vindra"/>
                            </a:rPr>
                            <a:t>Q=3182√P</a:t>
                          </a:r>
                        </a:p>
                      </a:txBody>
                      <a:tcPr marL="68580" marR="68580" marT="34290" marB="34290"/>
                    </a:tc>
                    <a:extLst>
                      <a:ext uri="{0D108BD9-81ED-4DB2-BD59-A6C34878D82A}">
                        <a16:rowId xmlns:a16="http://schemas.microsoft.com/office/drawing/2014/main" val="4293904765"/>
                      </a:ext>
                    </a:extLst>
                  </a:tr>
                  <a:tr h="372764">
                    <a:tc>
                      <a:txBody>
                        <a:bodyPr/>
                        <a:lstStyle/>
                        <a:p>
                          <a:r>
                            <a:rPr lang="en-US" sz="2400" dirty="0">
                              <a:solidFill>
                                <a:schemeClr val="bg2">
                                  <a:lumMod val="75000"/>
                                </a:schemeClr>
                              </a:solidFill>
                              <a:latin typeface="Vindra"/>
                            </a:rPr>
                            <a:t>4. Freeman’s Formula</a:t>
                          </a:r>
                        </a:p>
                      </a:txBody>
                      <a:tcPr marL="68580" marR="68580" marT="34290" marB="34290"/>
                    </a:tc>
                    <a:tc>
                      <a:txBody>
                        <a:bodyPr/>
                        <a:lstStyle/>
                        <a:p>
                          <a:r>
                            <a:rPr lang="en-US" sz="2400" dirty="0">
                              <a:solidFill>
                                <a:schemeClr val="bg2">
                                  <a:lumMod val="75000"/>
                                </a:schemeClr>
                              </a:solidFill>
                              <a:latin typeface="Vindra"/>
                            </a:rPr>
                            <a:t>Q=1136(</a:t>
                          </a:r>
                          <a14:m>
                            <m:oMath xmlns:m="http://schemas.openxmlformats.org/officeDocument/2006/math">
                              <m:f>
                                <m:fPr>
                                  <m:ctrlPr>
                                    <a:rPr lang="en-US" sz="2400" i="1" dirty="0" smtClean="0">
                                      <a:solidFill>
                                        <a:schemeClr val="bg2">
                                          <a:lumMod val="75000"/>
                                        </a:schemeClr>
                                      </a:solidFill>
                                      <a:latin typeface="Cambria Math" panose="02040503050406030204" pitchFamily="18" charset="0"/>
                                    </a:rPr>
                                  </m:ctrlPr>
                                </m:fPr>
                                <m:num>
                                  <m:r>
                                    <a:rPr lang="en-US" sz="2400" i="1" dirty="0">
                                      <a:solidFill>
                                        <a:schemeClr val="bg2">
                                          <a:lumMod val="75000"/>
                                        </a:schemeClr>
                                      </a:solidFill>
                                      <a:latin typeface="Cambria Math" panose="02040503050406030204" pitchFamily="18" charset="0"/>
                                    </a:rPr>
                                    <m:t>𝑃</m:t>
                                  </m:r>
                                </m:num>
                                <m:den>
                                  <m:r>
                                    <a:rPr lang="en-US" sz="2400" i="0" dirty="0">
                                      <a:solidFill>
                                        <a:schemeClr val="bg2">
                                          <a:lumMod val="75000"/>
                                        </a:schemeClr>
                                      </a:solidFill>
                                      <a:latin typeface="Cambria Math" panose="02040503050406030204" pitchFamily="18" charset="0"/>
                                    </a:rPr>
                                    <m:t>5</m:t>
                                  </m:r>
                                </m:den>
                              </m:f>
                              <m:r>
                                <a:rPr lang="en-US" sz="2400" b="0" i="1" dirty="0" smtClean="0">
                                  <a:solidFill>
                                    <a:schemeClr val="bg2">
                                      <a:lumMod val="75000"/>
                                    </a:schemeClr>
                                  </a:solidFill>
                                  <a:latin typeface="Cambria Math" panose="02040503050406030204" pitchFamily="18" charset="0"/>
                                </a:rPr>
                                <m:t>+100)</m:t>
                              </m:r>
                            </m:oMath>
                          </a14:m>
                          <a:endParaRPr lang="en-US" sz="2400" dirty="0">
                            <a:solidFill>
                              <a:schemeClr val="bg2">
                                <a:lumMod val="75000"/>
                              </a:schemeClr>
                            </a:solidFill>
                            <a:latin typeface="Vindra"/>
                          </a:endParaRPr>
                        </a:p>
                      </a:txBody>
                      <a:tcPr marL="68580" marR="68580" marT="34290" marB="34290"/>
                    </a:tc>
                    <a:extLst>
                      <a:ext uri="{0D108BD9-81ED-4DB2-BD59-A6C34878D82A}">
                        <a16:rowId xmlns:a16="http://schemas.microsoft.com/office/drawing/2014/main" val="193891308"/>
                      </a:ext>
                    </a:extLst>
                  </a:tr>
                  <a:tr h="506943">
                    <a:tc>
                      <a:txBody>
                        <a:bodyPr/>
                        <a:lstStyle/>
                        <a:p>
                          <a:r>
                            <a:rPr lang="en-US" sz="2400" dirty="0">
                              <a:solidFill>
                                <a:schemeClr val="bg2">
                                  <a:lumMod val="75000"/>
                                </a:schemeClr>
                              </a:solidFill>
                              <a:latin typeface="Vindra"/>
                            </a:rPr>
                            <a:t>5. National Board of Fire Under      </a:t>
                          </a:r>
                        </a:p>
                        <a:p>
                          <a:r>
                            <a:rPr lang="en-US" sz="2400" dirty="0">
                              <a:solidFill>
                                <a:schemeClr val="bg2">
                                  <a:lumMod val="75000"/>
                                </a:schemeClr>
                              </a:solidFill>
                              <a:latin typeface="Vindra"/>
                            </a:rPr>
                            <a:t>     water's</a:t>
                          </a:r>
                          <a:r>
                            <a:rPr lang="en-US" sz="2400" baseline="0" dirty="0">
                              <a:solidFill>
                                <a:schemeClr val="bg2">
                                  <a:lumMod val="75000"/>
                                </a:schemeClr>
                              </a:solidFill>
                              <a:latin typeface="Vindra"/>
                            </a:rPr>
                            <a:t> Formula</a:t>
                          </a:r>
                          <a:endParaRPr lang="en-US" sz="2400" dirty="0">
                            <a:solidFill>
                              <a:schemeClr val="bg2">
                                <a:lumMod val="75000"/>
                              </a:schemeClr>
                            </a:solidFill>
                            <a:latin typeface="Vindra"/>
                          </a:endParaRPr>
                        </a:p>
                      </a:txBody>
                      <a:tcPr marL="68580" marR="68580" marT="34290" marB="34290"/>
                    </a:tc>
                    <a:tc>
                      <a:txBody>
                        <a:bodyPr/>
                        <a:lstStyle/>
                        <a:p>
                          <a:r>
                            <a:rPr lang="en-US" sz="2400" dirty="0">
                              <a:solidFill>
                                <a:schemeClr val="bg2">
                                  <a:lumMod val="75000"/>
                                </a:schemeClr>
                              </a:solidFill>
                              <a:latin typeface="Vindra"/>
                            </a:rPr>
                            <a:t>Q=4637√p(1-.01√P)</a:t>
                          </a:r>
                        </a:p>
                      </a:txBody>
                      <a:tcPr marL="68580" marR="68580" marT="34290" marB="34290"/>
                    </a:tc>
                    <a:extLst>
                      <a:ext uri="{0D108BD9-81ED-4DB2-BD59-A6C34878D82A}">
                        <a16:rowId xmlns:a16="http://schemas.microsoft.com/office/drawing/2014/main" val="1924133317"/>
                      </a:ext>
                    </a:extLst>
                  </a:tr>
                </a:tbl>
              </a:graphicData>
            </a:graphic>
          </p:graphicFrame>
        </mc:Choice>
        <mc:Fallback xmlns="">
          <p:graphicFrame>
            <p:nvGraphicFramePr>
              <p:cNvPr id="7" name="Table 6">
                <a:extLst>
                  <a:ext uri="{FF2B5EF4-FFF2-40B4-BE49-F238E27FC236}">
                    <a16:creationId xmlns:a16="http://schemas.microsoft.com/office/drawing/2014/main" id="{14503D61-3F99-442C-8683-C8F29A60BF89}"/>
                  </a:ext>
                </a:extLst>
              </p:cNvPr>
              <p:cNvGraphicFramePr>
                <a:graphicFrameLocks noGrp="1"/>
              </p:cNvGraphicFramePr>
              <p:nvPr>
                <p:extLst>
                  <p:ext uri="{D42A27DB-BD31-4B8C-83A1-F6EECF244321}">
                    <p14:modId xmlns:p14="http://schemas.microsoft.com/office/powerpoint/2010/main" val="3887617271"/>
                  </p:ext>
                </p:extLst>
              </p:nvPr>
            </p:nvGraphicFramePr>
            <p:xfrm>
              <a:off x="876300" y="3061652"/>
              <a:ext cx="7391400" cy="3491548"/>
            </p:xfrm>
            <a:graphic>
              <a:graphicData uri="http://schemas.openxmlformats.org/drawingml/2006/table">
                <a:tbl>
                  <a:tblPr firstRow="1" bandRow="1">
                    <a:tableStyleId>{5C22544A-7EE6-4342-B048-85BDC9FD1C3A}</a:tableStyleId>
                  </a:tblPr>
                  <a:tblGrid>
                    <a:gridCol w="4421024">
                      <a:extLst>
                        <a:ext uri="{9D8B030D-6E8A-4147-A177-3AD203B41FA5}">
                          <a16:colId xmlns:a16="http://schemas.microsoft.com/office/drawing/2014/main" val="1261249136"/>
                        </a:ext>
                      </a:extLst>
                    </a:gridCol>
                    <a:gridCol w="2970376">
                      <a:extLst>
                        <a:ext uri="{9D8B030D-6E8A-4147-A177-3AD203B41FA5}">
                          <a16:colId xmlns:a16="http://schemas.microsoft.com/office/drawing/2014/main" val="44647219"/>
                        </a:ext>
                      </a:extLst>
                    </a:gridCol>
                  </a:tblGrid>
                  <a:tr h="434340">
                    <a:tc>
                      <a:txBody>
                        <a:bodyPr/>
                        <a:lstStyle/>
                        <a:p>
                          <a:pPr algn="ctr"/>
                          <a:r>
                            <a:rPr lang="en-US" sz="2400" dirty="0">
                              <a:solidFill>
                                <a:schemeClr val="bg1"/>
                              </a:solidFill>
                              <a:latin typeface="Vindra"/>
                            </a:rPr>
                            <a:t>Formula Name </a:t>
                          </a:r>
                        </a:p>
                      </a:txBody>
                      <a:tcPr marL="68580" marR="68580" marT="34290" marB="34290">
                        <a:solidFill>
                          <a:schemeClr val="accent5">
                            <a:lumMod val="50000"/>
                          </a:schemeClr>
                        </a:solidFill>
                      </a:tcPr>
                    </a:tc>
                    <a:tc>
                      <a:txBody>
                        <a:bodyPr/>
                        <a:lstStyle/>
                        <a:p>
                          <a:pPr algn="ctr"/>
                          <a:r>
                            <a:rPr lang="en-US" sz="2400">
                              <a:solidFill>
                                <a:schemeClr val="bg1"/>
                              </a:solidFill>
                              <a:latin typeface="Vindra"/>
                            </a:rPr>
                            <a:t>Formula (P in 1000s)</a:t>
                          </a:r>
                          <a:endParaRPr lang="en-US" sz="2400" dirty="0">
                            <a:solidFill>
                              <a:schemeClr val="bg1"/>
                            </a:solidFill>
                            <a:latin typeface="Vindra"/>
                          </a:endParaRPr>
                        </a:p>
                      </a:txBody>
                      <a:tcPr marL="68580" marR="68580" marT="34290" marB="34290">
                        <a:solidFill>
                          <a:schemeClr val="accent5">
                            <a:lumMod val="50000"/>
                          </a:schemeClr>
                        </a:solidFill>
                      </a:tcPr>
                    </a:tc>
                    <a:extLst>
                      <a:ext uri="{0D108BD9-81ED-4DB2-BD59-A6C34878D82A}">
                        <a16:rowId xmlns:a16="http://schemas.microsoft.com/office/drawing/2014/main" val="277139113"/>
                      </a:ext>
                    </a:extLst>
                  </a:tr>
                  <a:tr h="800100">
                    <a:tc>
                      <a:txBody>
                        <a:bodyPr/>
                        <a:lstStyle/>
                        <a:p>
                          <a:pPr marL="342900" indent="-342900">
                            <a:buFont typeface="+mj-lt"/>
                            <a:buAutoNum type="arabicPeriod"/>
                          </a:pPr>
                          <a:r>
                            <a:rPr lang="en-US" sz="2400" dirty="0">
                              <a:solidFill>
                                <a:schemeClr val="bg2">
                                  <a:lumMod val="75000"/>
                                </a:schemeClr>
                              </a:solidFill>
                              <a:latin typeface="Vindra"/>
                            </a:rPr>
                            <a:t>Indian</a:t>
                          </a:r>
                          <a:r>
                            <a:rPr lang="en-US" sz="2400" baseline="0" dirty="0">
                              <a:solidFill>
                                <a:schemeClr val="bg2">
                                  <a:lumMod val="75000"/>
                                </a:schemeClr>
                              </a:solidFill>
                              <a:latin typeface="Vindra"/>
                            </a:rPr>
                            <a:t> Water Supply Manual and Treatment Formula</a:t>
                          </a:r>
                          <a:endParaRPr lang="en-US" sz="2400" dirty="0">
                            <a:solidFill>
                              <a:schemeClr val="bg2">
                                <a:lumMod val="75000"/>
                              </a:schemeClr>
                            </a:solidFill>
                            <a:latin typeface="Vindra"/>
                          </a:endParaRPr>
                        </a:p>
                      </a:txBody>
                      <a:tcPr marL="68580" marR="68580" marT="34290" marB="34290"/>
                    </a:tc>
                    <a:tc>
                      <a:txBody>
                        <a:bodyPr/>
                        <a:lstStyle/>
                        <a:p>
                          <a:r>
                            <a:rPr lang="en-US" sz="2400" dirty="0">
                              <a:solidFill>
                                <a:schemeClr val="bg2">
                                  <a:lumMod val="75000"/>
                                </a:schemeClr>
                              </a:solidFill>
                              <a:latin typeface="Vindra"/>
                            </a:rPr>
                            <a:t>Q=100√P</a:t>
                          </a:r>
                        </a:p>
                      </a:txBody>
                      <a:tcPr marL="68580" marR="68580" marT="34290" marB="34290"/>
                    </a:tc>
                    <a:extLst>
                      <a:ext uri="{0D108BD9-81ED-4DB2-BD59-A6C34878D82A}">
                        <a16:rowId xmlns:a16="http://schemas.microsoft.com/office/drawing/2014/main" val="2589537774"/>
                      </a:ext>
                    </a:extLst>
                  </a:tr>
                  <a:tr h="434340">
                    <a:tc>
                      <a:txBody>
                        <a:bodyPr/>
                        <a:lstStyle/>
                        <a:p>
                          <a:r>
                            <a:rPr lang="en-US" sz="2400" dirty="0">
                              <a:solidFill>
                                <a:schemeClr val="bg2">
                                  <a:lumMod val="75000"/>
                                </a:schemeClr>
                              </a:solidFill>
                              <a:latin typeface="Vindra"/>
                            </a:rPr>
                            <a:t>2. Buston’s Formula</a:t>
                          </a:r>
                        </a:p>
                      </a:txBody>
                      <a:tcPr marL="68580" marR="68580" marT="34290" marB="34290"/>
                    </a:tc>
                    <a:tc>
                      <a:txBody>
                        <a:bodyPr/>
                        <a:lstStyle/>
                        <a:p>
                          <a:r>
                            <a:rPr lang="en-US" sz="2400" dirty="0">
                              <a:solidFill>
                                <a:schemeClr val="bg2">
                                  <a:lumMod val="75000"/>
                                </a:schemeClr>
                              </a:solidFill>
                              <a:latin typeface="Vindra"/>
                            </a:rPr>
                            <a:t>Q=5663√P</a:t>
                          </a:r>
                        </a:p>
                      </a:txBody>
                      <a:tcPr marL="68580" marR="68580" marT="34290" marB="34290"/>
                    </a:tc>
                    <a:extLst>
                      <a:ext uri="{0D108BD9-81ED-4DB2-BD59-A6C34878D82A}">
                        <a16:rowId xmlns:a16="http://schemas.microsoft.com/office/drawing/2014/main" val="3977877179"/>
                      </a:ext>
                    </a:extLst>
                  </a:tr>
                  <a:tr h="434340">
                    <a:tc>
                      <a:txBody>
                        <a:bodyPr/>
                        <a:lstStyle/>
                        <a:p>
                          <a:r>
                            <a:rPr lang="en-US" sz="2400" dirty="0">
                              <a:solidFill>
                                <a:schemeClr val="bg2">
                                  <a:lumMod val="75000"/>
                                </a:schemeClr>
                              </a:solidFill>
                              <a:latin typeface="Vindra"/>
                            </a:rPr>
                            <a:t>3.</a:t>
                          </a:r>
                          <a:r>
                            <a:rPr lang="en-US" sz="2400" baseline="0" dirty="0">
                              <a:solidFill>
                                <a:schemeClr val="bg2">
                                  <a:lumMod val="75000"/>
                                </a:schemeClr>
                              </a:solidFill>
                              <a:latin typeface="Vindra"/>
                            </a:rPr>
                            <a:t> Kuichling’s Formula</a:t>
                          </a:r>
                          <a:endParaRPr lang="en-US" sz="2400" dirty="0">
                            <a:solidFill>
                              <a:schemeClr val="bg2">
                                <a:lumMod val="75000"/>
                              </a:schemeClr>
                            </a:solidFill>
                            <a:latin typeface="Vindra"/>
                          </a:endParaRPr>
                        </a:p>
                      </a:txBody>
                      <a:tcPr marL="68580" marR="68580" marT="34290" marB="34290"/>
                    </a:tc>
                    <a:tc>
                      <a:txBody>
                        <a:bodyPr/>
                        <a:lstStyle/>
                        <a:p>
                          <a:r>
                            <a:rPr lang="en-US" sz="2400" dirty="0">
                              <a:solidFill>
                                <a:schemeClr val="bg2">
                                  <a:lumMod val="75000"/>
                                </a:schemeClr>
                              </a:solidFill>
                              <a:latin typeface="Vindra"/>
                            </a:rPr>
                            <a:t>Q=3182√P</a:t>
                          </a:r>
                        </a:p>
                      </a:txBody>
                      <a:tcPr marL="68580" marR="68580" marT="34290" marB="34290"/>
                    </a:tc>
                    <a:extLst>
                      <a:ext uri="{0D108BD9-81ED-4DB2-BD59-A6C34878D82A}">
                        <a16:rowId xmlns:a16="http://schemas.microsoft.com/office/drawing/2014/main" val="4293904765"/>
                      </a:ext>
                    </a:extLst>
                  </a:tr>
                  <a:tr h="588328">
                    <a:tc>
                      <a:txBody>
                        <a:bodyPr/>
                        <a:lstStyle/>
                        <a:p>
                          <a:r>
                            <a:rPr lang="en-US" sz="2400" dirty="0">
                              <a:solidFill>
                                <a:schemeClr val="bg2">
                                  <a:lumMod val="75000"/>
                                </a:schemeClr>
                              </a:solidFill>
                              <a:latin typeface="Vindra"/>
                            </a:rPr>
                            <a:t>4. Freeman’s Formula</a:t>
                          </a:r>
                        </a:p>
                      </a:txBody>
                      <a:tcPr marL="68580" marR="68580" marT="34290" marB="34290"/>
                    </a:tc>
                    <a:tc>
                      <a:txBody>
                        <a:bodyPr/>
                        <a:lstStyle/>
                        <a:p>
                          <a:endParaRPr lang="en-US"/>
                        </a:p>
                      </a:txBody>
                      <a:tcPr marL="68580" marR="68580" marT="34290" marB="34290">
                        <a:blipFill>
                          <a:blip r:embed="rId2"/>
                          <a:stretch>
                            <a:fillRect l="-148975" t="-365979" r="-820" b="-160825"/>
                          </a:stretch>
                        </a:blipFill>
                      </a:tcPr>
                    </a:tc>
                    <a:extLst>
                      <a:ext uri="{0D108BD9-81ED-4DB2-BD59-A6C34878D82A}">
                        <a16:rowId xmlns:a16="http://schemas.microsoft.com/office/drawing/2014/main" val="193891308"/>
                      </a:ext>
                    </a:extLst>
                  </a:tr>
                  <a:tr h="800100">
                    <a:tc>
                      <a:txBody>
                        <a:bodyPr/>
                        <a:lstStyle/>
                        <a:p>
                          <a:r>
                            <a:rPr lang="en-US" sz="2400" dirty="0">
                              <a:solidFill>
                                <a:schemeClr val="bg2">
                                  <a:lumMod val="75000"/>
                                </a:schemeClr>
                              </a:solidFill>
                              <a:latin typeface="Vindra"/>
                            </a:rPr>
                            <a:t>5. National Board of Fire Under      </a:t>
                          </a:r>
                        </a:p>
                        <a:p>
                          <a:r>
                            <a:rPr lang="en-US" sz="2400" dirty="0">
                              <a:solidFill>
                                <a:schemeClr val="bg2">
                                  <a:lumMod val="75000"/>
                                </a:schemeClr>
                              </a:solidFill>
                              <a:latin typeface="Vindra"/>
                            </a:rPr>
                            <a:t>     water's</a:t>
                          </a:r>
                          <a:r>
                            <a:rPr lang="en-US" sz="2400" baseline="0" dirty="0">
                              <a:solidFill>
                                <a:schemeClr val="bg2">
                                  <a:lumMod val="75000"/>
                                </a:schemeClr>
                              </a:solidFill>
                              <a:latin typeface="Vindra"/>
                            </a:rPr>
                            <a:t> Formula</a:t>
                          </a:r>
                          <a:endParaRPr lang="en-US" sz="2400" dirty="0">
                            <a:solidFill>
                              <a:schemeClr val="bg2">
                                <a:lumMod val="75000"/>
                              </a:schemeClr>
                            </a:solidFill>
                            <a:latin typeface="Vindra"/>
                          </a:endParaRPr>
                        </a:p>
                      </a:txBody>
                      <a:tcPr marL="68580" marR="68580" marT="34290" marB="34290"/>
                    </a:tc>
                    <a:tc>
                      <a:txBody>
                        <a:bodyPr/>
                        <a:lstStyle/>
                        <a:p>
                          <a:r>
                            <a:rPr lang="en-US" sz="2400" dirty="0">
                              <a:solidFill>
                                <a:schemeClr val="bg2">
                                  <a:lumMod val="75000"/>
                                </a:schemeClr>
                              </a:solidFill>
                              <a:latin typeface="Vindra"/>
                            </a:rPr>
                            <a:t>Q=4637√p(1-.01√P)</a:t>
                          </a:r>
                        </a:p>
                      </a:txBody>
                      <a:tcPr marL="68580" marR="68580" marT="34290" marB="34290"/>
                    </a:tc>
                    <a:extLst>
                      <a:ext uri="{0D108BD9-81ED-4DB2-BD59-A6C34878D82A}">
                        <a16:rowId xmlns:a16="http://schemas.microsoft.com/office/drawing/2014/main" val="1924133317"/>
                      </a:ext>
                    </a:extLst>
                  </a:tr>
                </a:tbl>
              </a:graphicData>
            </a:graphic>
          </p:graphicFrame>
        </mc:Fallback>
      </mc:AlternateContent>
    </p:spTree>
    <p:extLst>
      <p:ext uri="{BB962C8B-B14F-4D97-AF65-F5344CB8AC3E}">
        <p14:creationId xmlns:p14="http://schemas.microsoft.com/office/powerpoint/2010/main" val="1144729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 calcmode="lin" valueType="num">
                                      <p:cBhvr additive="base">
                                        <p:cTn id="12"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par>
                          <p:cTn id="14" fill="hold">
                            <p:stCondLst>
                              <p:cond delay="500"/>
                            </p:stCondLst>
                            <p:childTnLst>
                              <p:par>
                                <p:cTn id="15" presetID="2" presetClass="entr" presetSubtype="4" fill="hold" grpId="0" nodeType="after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 calcmode="lin" valueType="num">
                                      <p:cBhvr additive="base">
                                        <p:cTn id="1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par>
                          <p:cTn id="19" fill="hold">
                            <p:stCondLst>
                              <p:cond delay="1000"/>
                            </p:stCondLst>
                            <p:childTnLst>
                              <p:par>
                                <p:cTn id="20" presetID="2" presetClass="entr" presetSubtype="4" fill="hold" grpId="0" nodeType="after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 calcmode="lin" valueType="num">
                                      <p:cBhvr additive="base">
                                        <p:cTn id="22"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par>
                          <p:cTn id="24" fill="hold">
                            <p:stCondLst>
                              <p:cond delay="1500"/>
                            </p:stCondLst>
                            <p:childTnLst>
                              <p:par>
                                <p:cTn id="25" presetID="6" presetClass="entr" presetSubtype="16" fill="hold" nodeType="after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circle(in)">
                                      <p:cBhvr>
                                        <p:cTn id="27"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3795" y="434093"/>
            <a:ext cx="7053600" cy="629236"/>
          </a:xfrm>
        </p:spPr>
        <p:txBody>
          <a:bodyPr/>
          <a:lstStyle/>
          <a:p>
            <a:r>
              <a:rPr lang="en-US" dirty="0">
                <a:solidFill>
                  <a:srgbClr val="FFFF00"/>
                </a:solidFill>
                <a:latin typeface="Vindra"/>
              </a:rPr>
              <a:t>3.3.7  Loss and Wastage </a:t>
            </a:r>
          </a:p>
        </p:txBody>
      </p:sp>
      <p:sp>
        <p:nvSpPr>
          <p:cNvPr id="4" name="TextBox 3"/>
          <p:cNvSpPr txBox="1"/>
          <p:nvPr/>
        </p:nvSpPr>
        <p:spPr>
          <a:xfrm>
            <a:off x="5492701" y="2361206"/>
            <a:ext cx="3420000" cy="2520000"/>
          </a:xfrm>
          <a:prstGeom prst="rect">
            <a:avLst/>
          </a:prstGeom>
          <a:blipFill>
            <a:blip r:embed="rId2"/>
            <a:stretch>
              <a:fillRect/>
            </a:stretch>
          </a:blipFill>
        </p:spPr>
        <p:txBody>
          <a:bodyPr wrap="square" rtlCol="0">
            <a:spAutoFit/>
          </a:bodyPr>
          <a:lstStyle/>
          <a:p>
            <a:pPr defTabSz="914400">
              <a:buClr>
                <a:srgbClr val="000000"/>
              </a:buClr>
            </a:pPr>
            <a:endParaRPr lang="en-US" sz="1050" kern="0" dirty="0">
              <a:solidFill>
                <a:srgbClr val="000000"/>
              </a:solidFill>
              <a:cs typeface="Arial"/>
              <a:sym typeface="Arial"/>
            </a:endParaRPr>
          </a:p>
        </p:txBody>
      </p:sp>
      <p:sp>
        <p:nvSpPr>
          <p:cNvPr id="7" name="Content Placeholder 2"/>
          <p:cNvSpPr txBox="1">
            <a:spLocks/>
          </p:cNvSpPr>
          <p:nvPr/>
        </p:nvSpPr>
        <p:spPr>
          <a:xfrm>
            <a:off x="984648" y="4664341"/>
            <a:ext cx="5651897" cy="1293284"/>
          </a:xfrm>
          <a:prstGeom prst="rect">
            <a:avLst/>
          </a:prstGeom>
        </p:spPr>
        <p:txBody>
          <a:bodyPr vert="horz" lIns="68580" tIns="34290" rIns="68580" bIns="3429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a:buClr>
                <a:srgbClr val="1E5155">
                  <a:lumMod val="40000"/>
                  <a:lumOff val="60000"/>
                </a:srgbClr>
              </a:buClr>
            </a:pPr>
            <a:endParaRPr lang="en-US" sz="1500" dirty="0">
              <a:solidFill>
                <a:srgbClr val="000000"/>
              </a:solidFill>
              <a:sym typeface="Arial"/>
            </a:endParaRPr>
          </a:p>
        </p:txBody>
      </p:sp>
      <p:sp>
        <p:nvSpPr>
          <p:cNvPr id="8" name="Content Placeholder 2"/>
          <p:cNvSpPr txBox="1">
            <a:spLocks/>
          </p:cNvSpPr>
          <p:nvPr/>
        </p:nvSpPr>
        <p:spPr>
          <a:xfrm>
            <a:off x="1026319" y="4528344"/>
            <a:ext cx="5568553" cy="1796442"/>
          </a:xfrm>
          <a:prstGeom prst="rect">
            <a:avLst/>
          </a:prstGeom>
        </p:spPr>
        <p:txBody>
          <a:bodyPr vert="horz" lIns="68580" tIns="34290" rIns="68580" bIns="3429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a:buClr>
                <a:srgbClr val="1E5155">
                  <a:lumMod val="40000"/>
                  <a:lumOff val="60000"/>
                </a:srgbClr>
              </a:buClr>
            </a:pPr>
            <a:endParaRPr lang="en-US" sz="1500" dirty="0">
              <a:solidFill>
                <a:srgbClr val="000000"/>
              </a:solidFill>
              <a:sym typeface="Arial"/>
            </a:endParaRPr>
          </a:p>
        </p:txBody>
      </p:sp>
      <p:sp>
        <p:nvSpPr>
          <p:cNvPr id="9" name="Content Placeholder 2"/>
          <p:cNvSpPr txBox="1">
            <a:spLocks/>
          </p:cNvSpPr>
          <p:nvPr/>
        </p:nvSpPr>
        <p:spPr>
          <a:xfrm>
            <a:off x="231299" y="1295400"/>
            <a:ext cx="5026501" cy="5334000"/>
          </a:xfrm>
          <a:prstGeom prst="rect">
            <a:avLst/>
          </a:prstGeom>
        </p:spPr>
        <p:txBody>
          <a:bodyPr vert="horz" lIns="68580" tIns="34290" rIns="68580" bIns="34290" rtlCol="0">
            <a:no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algn="just">
              <a:buClr>
                <a:srgbClr val="1E5155">
                  <a:lumMod val="40000"/>
                  <a:lumOff val="60000"/>
                </a:srgbClr>
              </a:buClr>
            </a:pPr>
            <a:r>
              <a:rPr lang="en-US" sz="2400" dirty="0">
                <a:solidFill>
                  <a:srgbClr val="FFFFFF"/>
                </a:solidFill>
                <a:latin typeface="Vindra"/>
                <a:sym typeface="Arial"/>
              </a:rPr>
              <a:t>This includes the losses of water due to leakage in main veins, valves, and other fitting, worn or damaged meters, theft of water and other reasons.</a:t>
            </a:r>
          </a:p>
          <a:p>
            <a:pPr algn="just">
              <a:buClr>
                <a:srgbClr val="1E5155">
                  <a:lumMod val="40000"/>
                  <a:lumOff val="60000"/>
                </a:srgbClr>
              </a:buClr>
            </a:pPr>
            <a:r>
              <a:rPr lang="en-US" sz="2400" dirty="0">
                <a:solidFill>
                  <a:srgbClr val="FFFFFF"/>
                </a:solidFill>
                <a:latin typeface="Vindra"/>
                <a:sym typeface="Arial"/>
              </a:rPr>
              <a:t>In the case of well maintained and fully metered water distribution system, the losses hardly exceed 15% of the total supply. </a:t>
            </a:r>
          </a:p>
          <a:p>
            <a:pPr algn="just">
              <a:buClr>
                <a:srgbClr val="1E5155">
                  <a:lumMod val="40000"/>
                  <a:lumOff val="60000"/>
                </a:srgbClr>
              </a:buClr>
            </a:pPr>
            <a:r>
              <a:rPr lang="en-US" sz="2400" dirty="0">
                <a:solidFill>
                  <a:srgbClr val="FFFFFF"/>
                </a:solidFill>
                <a:latin typeface="Vindra"/>
                <a:sym typeface="Arial"/>
              </a:rPr>
              <a:t>And in the system where there is a weak management system, there may be a loss of water up to 50 % of the total supply.</a:t>
            </a:r>
          </a:p>
        </p:txBody>
      </p:sp>
      <p:sp>
        <p:nvSpPr>
          <p:cNvPr id="10" name="Slide Number Placeholder 9">
            <a:extLst>
              <a:ext uri="{FF2B5EF4-FFF2-40B4-BE49-F238E27FC236}">
                <a16:creationId xmlns:a16="http://schemas.microsoft.com/office/drawing/2014/main" id="{6C703535-5C42-45FE-A8C9-31FFF1F01569}"/>
              </a:ext>
            </a:extLst>
          </p:cNvPr>
          <p:cNvSpPr>
            <a:spLocks noGrp="1"/>
          </p:cNvSpPr>
          <p:nvPr>
            <p:ph type="sldNum" idx="12"/>
          </p:nvPr>
        </p:nvSpPr>
        <p:spPr/>
        <p:txBody>
          <a:bodyPr/>
          <a:lstStyle/>
          <a:p>
            <a:fld id="{00000000-1234-1234-1234-123412341234}" type="slidenum">
              <a:rPr lang="en" smtClean="0">
                <a:solidFill>
                  <a:srgbClr val="FFFFFF"/>
                </a:solidFill>
              </a:rPr>
              <a:pPr/>
              <a:t>21</a:t>
            </a:fld>
            <a:endParaRPr lang="en">
              <a:solidFill>
                <a:srgbClr val="FFFFFF"/>
              </a:solidFill>
            </a:endParaRPr>
          </a:p>
        </p:txBody>
      </p:sp>
    </p:spTree>
    <p:extLst>
      <p:ext uri="{BB962C8B-B14F-4D97-AF65-F5344CB8AC3E}">
        <p14:creationId xmlns:p14="http://schemas.microsoft.com/office/powerpoint/2010/main" val="1155221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grpId="0" nodeType="clickEffect">
                                  <p:stCondLst>
                                    <p:cond delay="0"/>
                                  </p:stCondLst>
                                  <p:childTnLst>
                                    <p:animEffect transition="out" filter="fade">
                                      <p:cBhvr>
                                        <p:cTn id="11" dur="500" tmFilter="0, 0; .2, .5; .8, .5; 1, 0"/>
                                        <p:tgtEl>
                                          <p:spTgt spid="9"/>
                                        </p:tgtEl>
                                      </p:cBhvr>
                                    </p:animEffect>
                                    <p:animScale>
                                      <p:cBhvr>
                                        <p:cTn id="12" dur="250" autoRev="1" fill="hold"/>
                                        <p:tgtEl>
                                          <p:spTgt spid="9"/>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92416"/>
            <a:ext cx="7053600" cy="690281"/>
          </a:xfrm>
        </p:spPr>
        <p:txBody>
          <a:bodyPr/>
          <a:lstStyle/>
          <a:p>
            <a:r>
              <a:rPr lang="en-US" dirty="0">
                <a:solidFill>
                  <a:srgbClr val="FFFF00"/>
                </a:solidFill>
                <a:latin typeface="Vindra"/>
                <a:sym typeface="Arial"/>
              </a:rPr>
              <a:t>3.3.8 Total Water Demand </a:t>
            </a:r>
            <a:endParaRPr lang="en-MY" dirty="0">
              <a:solidFill>
                <a:srgbClr val="FFFF00"/>
              </a:solidFill>
              <a:latin typeface="Vindra"/>
            </a:endParaRPr>
          </a:p>
        </p:txBody>
      </p:sp>
      <p:graphicFrame>
        <p:nvGraphicFramePr>
          <p:cNvPr id="5" name="Content Placeholder 9"/>
          <p:cNvGraphicFramePr>
            <a:graphicFrameLocks/>
          </p:cNvGraphicFramePr>
          <p:nvPr>
            <p:extLst>
              <p:ext uri="{D42A27DB-BD31-4B8C-83A1-F6EECF244321}">
                <p14:modId xmlns:p14="http://schemas.microsoft.com/office/powerpoint/2010/main" val="1862741252"/>
              </p:ext>
            </p:extLst>
          </p:nvPr>
        </p:nvGraphicFramePr>
        <p:xfrm>
          <a:off x="304800" y="1143000"/>
          <a:ext cx="8316516" cy="533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Slide Number Placeholder 5">
            <a:extLst>
              <a:ext uri="{FF2B5EF4-FFF2-40B4-BE49-F238E27FC236}">
                <a16:creationId xmlns:a16="http://schemas.microsoft.com/office/drawing/2014/main" id="{B6A16F04-A1F8-4B4E-BA29-7ECBE14A4A54}"/>
              </a:ext>
            </a:extLst>
          </p:cNvPr>
          <p:cNvSpPr>
            <a:spLocks noGrp="1"/>
          </p:cNvSpPr>
          <p:nvPr>
            <p:ph type="sldNum" idx="12"/>
          </p:nvPr>
        </p:nvSpPr>
        <p:spPr/>
        <p:txBody>
          <a:bodyPr/>
          <a:lstStyle/>
          <a:p>
            <a:fld id="{00000000-1234-1234-1234-123412341234}" type="slidenum">
              <a:rPr lang="en" smtClean="0">
                <a:solidFill>
                  <a:srgbClr val="FFFFFF"/>
                </a:solidFill>
              </a:rPr>
              <a:pPr/>
              <a:t>22</a:t>
            </a:fld>
            <a:endParaRPr lang="en">
              <a:solidFill>
                <a:srgbClr val="FFFFFF"/>
              </a:solidFill>
            </a:endParaRPr>
          </a:p>
        </p:txBody>
      </p:sp>
    </p:spTree>
    <p:extLst>
      <p:ext uri="{BB962C8B-B14F-4D97-AF65-F5344CB8AC3E}">
        <p14:creationId xmlns:p14="http://schemas.microsoft.com/office/powerpoint/2010/main" val="1246090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p:cTn id="11" dur="500" fill="hold"/>
                                        <p:tgtEl>
                                          <p:spTgt spid="5"/>
                                        </p:tgtEl>
                                        <p:attrNameLst>
                                          <p:attrName>ppt_w</p:attrName>
                                        </p:attrNameLst>
                                      </p:cBhvr>
                                      <p:tavLst>
                                        <p:tav tm="0">
                                          <p:val>
                                            <p:fltVal val="0"/>
                                          </p:val>
                                        </p:tav>
                                        <p:tav tm="100000">
                                          <p:val>
                                            <p:strVal val="#ppt_w"/>
                                          </p:val>
                                        </p:tav>
                                      </p:tavLst>
                                    </p:anim>
                                    <p:anim calcmode="lin" valueType="num">
                                      <p:cBhvr>
                                        <p:cTn id="12" dur="500" fill="hold"/>
                                        <p:tgtEl>
                                          <p:spTgt spid="5"/>
                                        </p:tgtEl>
                                        <p:attrNameLst>
                                          <p:attrName>ppt_h</p:attrName>
                                        </p:attrNameLst>
                                      </p:cBhvr>
                                      <p:tavLst>
                                        <p:tav tm="0">
                                          <p:val>
                                            <p:fltVal val="0"/>
                                          </p:val>
                                        </p:tav>
                                        <p:tav tm="100000">
                                          <p:val>
                                            <p:strVal val="#ppt_h"/>
                                          </p:val>
                                        </p:tav>
                                      </p:tavLst>
                                    </p:anim>
                                    <p:animEffect transition="in" filter="fade">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5" grpId="0">
        <p:bldAsOne/>
      </p:bldGraphic>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0ACA0A0E-AE47-4B1E-9E7B-3512240D9B0D}"/>
              </a:ext>
            </a:extLst>
          </p:cNvPr>
          <p:cNvSpPr>
            <a:spLocks noGrp="1"/>
          </p:cNvSpPr>
          <p:nvPr>
            <p:ph type="title"/>
          </p:nvPr>
        </p:nvSpPr>
        <p:spPr>
          <a:xfrm>
            <a:off x="484582" y="452719"/>
            <a:ext cx="6297218" cy="1147481"/>
          </a:xfrm>
        </p:spPr>
        <p:txBody>
          <a:bodyPr/>
          <a:lstStyle/>
          <a:p>
            <a:r>
              <a:rPr lang="en-US" dirty="0">
                <a:solidFill>
                  <a:srgbClr val="FFFF00"/>
                </a:solidFill>
                <a:latin typeface="Vindra"/>
                <a:sym typeface="Arial"/>
              </a:rPr>
              <a:t>3.4 Variation in Water Demands and</a:t>
            </a:r>
            <a:br>
              <a:rPr lang="en-US" dirty="0">
                <a:solidFill>
                  <a:srgbClr val="FFFF00"/>
                </a:solidFill>
                <a:latin typeface="Vindra"/>
                <a:sym typeface="Arial"/>
              </a:rPr>
            </a:br>
            <a:r>
              <a:rPr lang="en-US" dirty="0">
                <a:solidFill>
                  <a:srgbClr val="FFFF00"/>
                </a:solidFill>
                <a:latin typeface="Vindra"/>
                <a:sym typeface="Arial"/>
              </a:rPr>
              <a:t>       Parameters</a:t>
            </a:r>
            <a:br>
              <a:rPr lang="en-US" dirty="0">
                <a:solidFill>
                  <a:srgbClr val="FFFF00"/>
                </a:solidFill>
                <a:latin typeface="Vindra"/>
                <a:sym typeface="Arial"/>
              </a:rPr>
            </a:br>
            <a:endParaRPr lang="en-MY" dirty="0">
              <a:solidFill>
                <a:srgbClr val="FFFF00"/>
              </a:solidFill>
              <a:latin typeface="Vindra"/>
            </a:endParaRPr>
          </a:p>
        </p:txBody>
      </p:sp>
      <p:pic>
        <p:nvPicPr>
          <p:cNvPr id="1026" name="Picture 2">
            <a:extLst>
              <a:ext uri="{FF2B5EF4-FFF2-40B4-BE49-F238E27FC236}">
                <a16:creationId xmlns:a16="http://schemas.microsoft.com/office/drawing/2014/main" id="{7DC8B042-D740-466A-A680-33F5174733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8150" y="1752600"/>
            <a:ext cx="8267700" cy="4171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3747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1026"/>
                                        </p:tgtEl>
                                        <p:attrNameLst>
                                          <p:attrName>style.visibility</p:attrName>
                                        </p:attrNameLst>
                                      </p:cBhvr>
                                      <p:to>
                                        <p:strVal val="visible"/>
                                      </p:to>
                                    </p:set>
                                    <p:anim calcmode="lin" valueType="num">
                                      <p:cBhvr>
                                        <p:cTn id="12" dur="1000" fill="hold"/>
                                        <p:tgtEl>
                                          <p:spTgt spid="1026"/>
                                        </p:tgtEl>
                                        <p:attrNameLst>
                                          <p:attrName>ppt_w</p:attrName>
                                        </p:attrNameLst>
                                      </p:cBhvr>
                                      <p:tavLst>
                                        <p:tav tm="0">
                                          <p:val>
                                            <p:fltVal val="0"/>
                                          </p:val>
                                        </p:tav>
                                        <p:tav tm="100000">
                                          <p:val>
                                            <p:strVal val="#ppt_w"/>
                                          </p:val>
                                        </p:tav>
                                      </p:tavLst>
                                    </p:anim>
                                    <p:anim calcmode="lin" valueType="num">
                                      <p:cBhvr>
                                        <p:cTn id="13" dur="1000" fill="hold"/>
                                        <p:tgtEl>
                                          <p:spTgt spid="1026"/>
                                        </p:tgtEl>
                                        <p:attrNameLst>
                                          <p:attrName>ppt_h</p:attrName>
                                        </p:attrNameLst>
                                      </p:cBhvr>
                                      <p:tavLst>
                                        <p:tav tm="0">
                                          <p:val>
                                            <p:fltVal val="0"/>
                                          </p:val>
                                        </p:tav>
                                        <p:tav tm="100000">
                                          <p:val>
                                            <p:strVal val="#ppt_h"/>
                                          </p:val>
                                        </p:tav>
                                      </p:tavLst>
                                    </p:anim>
                                    <p:animEffect transition="in" filter="fade">
                                      <p:cBhvr>
                                        <p:cTn id="14" dur="10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5924900B-C7E7-4E29-9A10-F5C3C2DB8002}"/>
              </a:ext>
            </a:extLst>
          </p:cNvPr>
          <p:cNvSpPr txBox="1"/>
          <p:nvPr/>
        </p:nvSpPr>
        <p:spPr>
          <a:xfrm>
            <a:off x="152400" y="1900535"/>
            <a:ext cx="5486400" cy="461665"/>
          </a:xfrm>
          <a:prstGeom prst="rect">
            <a:avLst/>
          </a:prstGeom>
          <a:noFill/>
        </p:spPr>
        <p:txBody>
          <a:bodyPr wrap="square" rtlCol="0">
            <a:spAutoFit/>
          </a:bodyPr>
          <a:lstStyle/>
          <a:p>
            <a:pPr lvl="1"/>
            <a:r>
              <a:rPr lang="en-US" sz="2400" dirty="0">
                <a:solidFill>
                  <a:schemeClr val="bg1"/>
                </a:solidFill>
                <a:latin typeface="Vindra"/>
              </a:rPr>
              <a:t>Hourly Variations in Water Demand</a:t>
            </a:r>
          </a:p>
        </p:txBody>
      </p:sp>
      <p:sp>
        <p:nvSpPr>
          <p:cNvPr id="7" name="TextBox 6">
            <a:extLst>
              <a:ext uri="{FF2B5EF4-FFF2-40B4-BE49-F238E27FC236}">
                <a16:creationId xmlns:a16="http://schemas.microsoft.com/office/drawing/2014/main" id="{B699A81D-F2E1-4242-964A-8910408523DF}"/>
              </a:ext>
            </a:extLst>
          </p:cNvPr>
          <p:cNvSpPr txBox="1"/>
          <p:nvPr/>
        </p:nvSpPr>
        <p:spPr>
          <a:xfrm>
            <a:off x="609600" y="1443335"/>
            <a:ext cx="3276600" cy="461665"/>
          </a:xfrm>
          <a:prstGeom prst="rect">
            <a:avLst/>
          </a:prstGeom>
          <a:noFill/>
        </p:spPr>
        <p:txBody>
          <a:bodyPr wrap="square" rtlCol="0">
            <a:spAutoFit/>
          </a:bodyPr>
          <a:lstStyle/>
          <a:p>
            <a:r>
              <a:rPr lang="en-US" sz="2400" dirty="0">
                <a:solidFill>
                  <a:srgbClr val="00B0F0"/>
                </a:solidFill>
                <a:latin typeface="Vindra"/>
              </a:rPr>
              <a:t>Continued…</a:t>
            </a:r>
            <a:endParaRPr lang="en-US" sz="2400" dirty="0"/>
          </a:p>
        </p:txBody>
      </p:sp>
      <p:pic>
        <p:nvPicPr>
          <p:cNvPr id="2050" name="Picture 2">
            <a:extLst>
              <a:ext uri="{FF2B5EF4-FFF2-40B4-BE49-F238E27FC236}">
                <a16:creationId xmlns:a16="http://schemas.microsoft.com/office/drawing/2014/main" id="{1E8AD48F-E6E3-4B55-BD99-983459223A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0" y="2476769"/>
            <a:ext cx="4876800" cy="3375723"/>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2128BD8-7D6B-49A9-8324-64E88787D990}"/>
              </a:ext>
            </a:extLst>
          </p:cNvPr>
          <p:cNvSpPr txBox="1"/>
          <p:nvPr/>
        </p:nvSpPr>
        <p:spPr>
          <a:xfrm>
            <a:off x="3886200" y="6059269"/>
            <a:ext cx="3363705" cy="646331"/>
          </a:xfrm>
          <a:prstGeom prst="rect">
            <a:avLst/>
          </a:prstGeom>
          <a:noFill/>
        </p:spPr>
        <p:txBody>
          <a:bodyPr wrap="square" rtlCol="0">
            <a:spAutoFit/>
          </a:bodyPr>
          <a:lstStyle/>
          <a:p>
            <a:r>
              <a:rPr lang="en-US" i="1" dirty="0">
                <a:solidFill>
                  <a:schemeClr val="bg1"/>
                </a:solidFill>
                <a:latin typeface="Vindra"/>
              </a:rPr>
              <a:t>Water Supply Engineering</a:t>
            </a:r>
          </a:p>
          <a:p>
            <a:r>
              <a:rPr lang="en-US" i="1" dirty="0">
                <a:solidFill>
                  <a:schemeClr val="bg1"/>
                </a:solidFill>
                <a:latin typeface="Vindra"/>
              </a:rPr>
              <a:t>Prof. Dr. </a:t>
            </a:r>
            <a:r>
              <a:rPr lang="en-US" i="1" dirty="0" err="1">
                <a:solidFill>
                  <a:schemeClr val="bg1"/>
                </a:solidFill>
                <a:latin typeface="Vindra"/>
              </a:rPr>
              <a:t>Bhagwan</a:t>
            </a:r>
            <a:r>
              <a:rPr lang="en-US" i="1" dirty="0">
                <a:solidFill>
                  <a:schemeClr val="bg1"/>
                </a:solidFill>
                <a:latin typeface="Vindra"/>
              </a:rPr>
              <a:t> </a:t>
            </a:r>
            <a:r>
              <a:rPr lang="en-US" i="1" dirty="0" err="1">
                <a:solidFill>
                  <a:schemeClr val="bg1"/>
                </a:solidFill>
                <a:latin typeface="Vindra"/>
              </a:rPr>
              <a:t>Ratna</a:t>
            </a:r>
            <a:r>
              <a:rPr lang="en-US" i="1" dirty="0">
                <a:solidFill>
                  <a:schemeClr val="bg1"/>
                </a:solidFill>
                <a:latin typeface="Vindra"/>
              </a:rPr>
              <a:t> </a:t>
            </a:r>
            <a:r>
              <a:rPr lang="en-US" i="1" dirty="0" err="1">
                <a:solidFill>
                  <a:schemeClr val="bg1"/>
                </a:solidFill>
                <a:latin typeface="Vindra"/>
              </a:rPr>
              <a:t>Kansakar</a:t>
            </a:r>
            <a:endParaRPr lang="en-US" i="1" dirty="0">
              <a:solidFill>
                <a:schemeClr val="bg1"/>
              </a:solidFill>
              <a:latin typeface="Vindra"/>
            </a:endParaRPr>
          </a:p>
        </p:txBody>
      </p:sp>
      <p:sp>
        <p:nvSpPr>
          <p:cNvPr id="10" name="Title 1">
            <a:extLst>
              <a:ext uri="{FF2B5EF4-FFF2-40B4-BE49-F238E27FC236}">
                <a16:creationId xmlns:a16="http://schemas.microsoft.com/office/drawing/2014/main" id="{C869DD45-425B-4419-9CAC-AE55F0697165}"/>
              </a:ext>
            </a:extLst>
          </p:cNvPr>
          <p:cNvSpPr>
            <a:spLocks noGrp="1"/>
          </p:cNvSpPr>
          <p:nvPr>
            <p:ph type="title"/>
          </p:nvPr>
        </p:nvSpPr>
        <p:spPr>
          <a:xfrm>
            <a:off x="484582" y="378751"/>
            <a:ext cx="6297218" cy="916649"/>
          </a:xfrm>
        </p:spPr>
        <p:txBody>
          <a:bodyPr/>
          <a:lstStyle/>
          <a:p>
            <a:r>
              <a:rPr lang="en-US" dirty="0">
                <a:solidFill>
                  <a:srgbClr val="FFFF00"/>
                </a:solidFill>
                <a:latin typeface="Vindra"/>
                <a:sym typeface="Arial"/>
              </a:rPr>
              <a:t>3.4 Variation in Water Demands and</a:t>
            </a:r>
            <a:br>
              <a:rPr lang="en-US" dirty="0">
                <a:solidFill>
                  <a:srgbClr val="FFFF00"/>
                </a:solidFill>
                <a:latin typeface="Vindra"/>
                <a:sym typeface="Arial"/>
              </a:rPr>
            </a:br>
            <a:r>
              <a:rPr lang="en-US" dirty="0">
                <a:solidFill>
                  <a:srgbClr val="FFFF00"/>
                </a:solidFill>
                <a:latin typeface="Vindra"/>
                <a:sym typeface="Arial"/>
              </a:rPr>
              <a:t>       Parameters</a:t>
            </a:r>
            <a:endParaRPr lang="en-MY" dirty="0">
              <a:solidFill>
                <a:srgbClr val="FFFF00"/>
              </a:solidFill>
              <a:latin typeface="Vindra"/>
            </a:endParaRPr>
          </a:p>
        </p:txBody>
      </p:sp>
    </p:spTree>
    <p:extLst>
      <p:ext uri="{BB962C8B-B14F-4D97-AF65-F5344CB8AC3E}">
        <p14:creationId xmlns:p14="http://schemas.microsoft.com/office/powerpoint/2010/main" val="101353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4" presetClass="entr" presetSubtype="10" fill="hold" nodeType="withEffect">
                                  <p:stCondLst>
                                    <p:cond delay="0"/>
                                  </p:stCondLst>
                                  <p:childTnLst>
                                    <p:set>
                                      <p:cBhvr>
                                        <p:cTn id="15" dur="1" fill="hold">
                                          <p:stCondLst>
                                            <p:cond delay="0"/>
                                          </p:stCondLst>
                                        </p:cTn>
                                        <p:tgtEl>
                                          <p:spTgt spid="2050"/>
                                        </p:tgtEl>
                                        <p:attrNameLst>
                                          <p:attrName>style.visibility</p:attrName>
                                        </p:attrNameLst>
                                      </p:cBhvr>
                                      <p:to>
                                        <p:strVal val="visible"/>
                                      </p:to>
                                    </p:set>
                                    <p:animEffect transition="in" filter="randombar(horizontal)">
                                      <p:cBhvr>
                                        <p:cTn id="16" dur="1000"/>
                                        <p:tgtEl>
                                          <p:spTgt spid="2050"/>
                                        </p:tgtEl>
                                      </p:cBhvr>
                                    </p:animEffec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9" grpId="0"/>
      <p:bldP spid="10"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4582" y="300319"/>
            <a:ext cx="7287817" cy="690281"/>
          </a:xfrm>
        </p:spPr>
        <p:txBody>
          <a:bodyPr/>
          <a:lstStyle/>
          <a:p>
            <a:r>
              <a:rPr lang="en" dirty="0">
                <a:solidFill>
                  <a:srgbClr val="FFFF00"/>
                </a:solidFill>
                <a:latin typeface="Vindra"/>
              </a:rPr>
              <a:t>3.6 Factors Affecting Demand of Water</a:t>
            </a:r>
            <a:endParaRPr lang="en-MY" dirty="0">
              <a:solidFill>
                <a:srgbClr val="FFFF00"/>
              </a:solidFill>
            </a:endParaRPr>
          </a:p>
        </p:txBody>
      </p:sp>
      <p:sp>
        <p:nvSpPr>
          <p:cNvPr id="3" name="Text Placeholder 2"/>
          <p:cNvSpPr>
            <a:spLocks noGrp="1"/>
          </p:cNvSpPr>
          <p:nvPr>
            <p:ph type="body" idx="1"/>
          </p:nvPr>
        </p:nvSpPr>
        <p:spPr>
          <a:xfrm>
            <a:off x="452385" y="1295400"/>
            <a:ext cx="8430818" cy="5486400"/>
          </a:xfrm>
        </p:spPr>
        <p:txBody>
          <a:bodyPr/>
          <a:lstStyle/>
          <a:p>
            <a:pPr marL="285750" indent="-285750"/>
            <a:r>
              <a:rPr lang="en-MY" sz="2400" dirty="0">
                <a:solidFill>
                  <a:srgbClr val="00B0F0"/>
                </a:solidFill>
                <a:latin typeface="Vindra"/>
              </a:rPr>
              <a:t>Climatic condition:</a:t>
            </a:r>
          </a:p>
          <a:p>
            <a:pPr marL="0" indent="0">
              <a:buNone/>
            </a:pPr>
            <a:r>
              <a:rPr lang="en-MY" sz="2400" dirty="0">
                <a:latin typeface="Vindra"/>
              </a:rPr>
              <a:t>Requirement is more at places having hot and dry climate than at places having cold and humid climate. More water is consumed during summer. In extremely cold climates, water may be wasted due to taps being always kept open to avoid freezing of pipes, which may result in increased rate of consumption</a:t>
            </a:r>
            <a:br>
              <a:rPr lang="en-MY" sz="2400" dirty="0">
                <a:latin typeface="Vindra"/>
              </a:rPr>
            </a:br>
            <a:endParaRPr lang="en-MY" sz="2400" dirty="0">
              <a:latin typeface="Vindra"/>
            </a:endParaRPr>
          </a:p>
          <a:p>
            <a:pPr marL="285750" indent="-285750"/>
            <a:r>
              <a:rPr lang="en-MY" sz="2400" dirty="0">
                <a:solidFill>
                  <a:srgbClr val="00B0F0"/>
                </a:solidFill>
                <a:latin typeface="Vindra"/>
              </a:rPr>
              <a:t>Cost of water:</a:t>
            </a:r>
          </a:p>
          <a:p>
            <a:pPr marL="6350" indent="0">
              <a:buNone/>
            </a:pPr>
            <a:r>
              <a:rPr lang="en-MY" sz="2400" dirty="0">
                <a:latin typeface="Vindra"/>
              </a:rPr>
              <a:t>The rate at which water is supplied to the public affects the demand of it. If the rates at which water is supplied are high, lesser quantity of water may be consumed by the people, and vice versa.</a:t>
            </a:r>
          </a:p>
        </p:txBody>
      </p:sp>
      <p:sp>
        <p:nvSpPr>
          <p:cNvPr id="6" name="Slide Number Placeholder 5">
            <a:extLst>
              <a:ext uri="{FF2B5EF4-FFF2-40B4-BE49-F238E27FC236}">
                <a16:creationId xmlns:a16="http://schemas.microsoft.com/office/drawing/2014/main" id="{6A1CF6BE-703D-46A2-A8B6-42418D2654C5}"/>
              </a:ext>
            </a:extLst>
          </p:cNvPr>
          <p:cNvSpPr>
            <a:spLocks noGrp="1"/>
          </p:cNvSpPr>
          <p:nvPr>
            <p:ph type="sldNum" idx="12"/>
          </p:nvPr>
        </p:nvSpPr>
        <p:spPr/>
        <p:txBody>
          <a:bodyPr/>
          <a:lstStyle/>
          <a:p>
            <a:fld id="{00000000-1234-1234-1234-123412341234}" type="slidenum">
              <a:rPr lang="en" smtClean="0">
                <a:solidFill>
                  <a:srgbClr val="FFFFFF"/>
                </a:solidFill>
              </a:rPr>
              <a:pPr/>
              <a:t>25</a:t>
            </a:fld>
            <a:endParaRPr lang="en">
              <a:solidFill>
                <a:srgbClr val="FFFFFF"/>
              </a:solidFill>
            </a:endParaRPr>
          </a:p>
        </p:txBody>
      </p:sp>
    </p:spTree>
    <p:extLst>
      <p:ext uri="{BB962C8B-B14F-4D97-AF65-F5344CB8AC3E}">
        <p14:creationId xmlns:p14="http://schemas.microsoft.com/office/powerpoint/2010/main" val="1271736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 calcmode="lin" valueType="num">
                                      <p:cBhvr additive="base">
                                        <p:cTn id="12"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3">
                                            <p:txEl>
                                              <p:pRg st="0" end="0"/>
                                            </p:txEl>
                                          </p:spTgt>
                                        </p:tgtEl>
                                        <p:attrNameLst>
                                          <p:attrName>ppt_y</p:attrName>
                                        </p:attrNameLst>
                                      </p:cBhvr>
                                      <p:tavLst>
                                        <p:tav tm="0">
                                          <p:val>
                                            <p:strVal val="1+#ppt_h/2"/>
                                          </p:val>
                                        </p:tav>
                                        <p:tav tm="100000">
                                          <p:val>
                                            <p:strVal val="#ppt_y"/>
                                          </p:val>
                                        </p:tav>
                                      </p:tavLst>
                                    </p:anim>
                                  </p:childTnLst>
                                </p:cTn>
                              </p:par>
                              <p:par>
                                <p:cTn id="14" presetID="2" presetClass="entr" presetSubtype="4" fill="hold" grpId="0" nodeType="with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anim calcmode="lin" valueType="num">
                                      <p:cBhvr additive="base">
                                        <p:cTn id="16"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7"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par>
                          <p:cTn id="18" fill="hold">
                            <p:stCondLst>
                              <p:cond delay="500"/>
                            </p:stCondLst>
                            <p:childTnLst>
                              <p:par>
                                <p:cTn id="19" presetID="2" presetClass="entr" presetSubtype="4" fill="hold" grpId="0" nodeType="after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 calcmode="lin" valueType="num">
                                      <p:cBhvr additive="base">
                                        <p:cTn id="21"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2" end="2"/>
                                            </p:txEl>
                                          </p:spTgt>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71061" y="1524000"/>
            <a:ext cx="8507017" cy="5579772"/>
          </a:xfrm>
        </p:spPr>
        <p:txBody>
          <a:bodyPr/>
          <a:lstStyle/>
          <a:p>
            <a:pPr marL="285750" indent="-285750"/>
            <a:r>
              <a:rPr lang="en-MY" sz="2400" dirty="0">
                <a:solidFill>
                  <a:srgbClr val="00B0F0"/>
                </a:solidFill>
                <a:latin typeface="Vindra"/>
              </a:rPr>
              <a:t>Pressure in Distribution System</a:t>
            </a:r>
          </a:p>
          <a:p>
            <a:pPr marL="0" indent="0">
              <a:buNone/>
            </a:pPr>
            <a:r>
              <a:rPr lang="en-MY" sz="2400" dirty="0">
                <a:solidFill>
                  <a:schemeClr val="bg1"/>
                </a:solidFill>
                <a:latin typeface="Vindra"/>
              </a:rPr>
              <a:t>At high distribution pressure, there is increase in loss and waste of water.</a:t>
            </a:r>
            <a:br>
              <a:rPr lang="en-MY" sz="2400" dirty="0">
                <a:solidFill>
                  <a:schemeClr val="bg1"/>
                </a:solidFill>
                <a:latin typeface="Vindra"/>
              </a:rPr>
            </a:br>
            <a:endParaRPr lang="en-MY" sz="2400" dirty="0">
              <a:solidFill>
                <a:srgbClr val="00B0F0"/>
              </a:solidFill>
              <a:latin typeface="Vindra"/>
            </a:endParaRPr>
          </a:p>
          <a:p>
            <a:pPr marL="342900" indent="-342900"/>
            <a:r>
              <a:rPr lang="en-MY" sz="2400" dirty="0">
                <a:solidFill>
                  <a:srgbClr val="00B0F0"/>
                </a:solidFill>
                <a:latin typeface="Vindra"/>
              </a:rPr>
              <a:t>Method of Charging- Metered or Unmetered:</a:t>
            </a:r>
          </a:p>
          <a:p>
            <a:pPr marL="6350" indent="0">
              <a:buNone/>
            </a:pPr>
            <a:r>
              <a:rPr lang="en-MY" sz="2400" dirty="0">
                <a:latin typeface="Vindra"/>
              </a:rPr>
              <a:t>Metered water supply system means that meters are fitted at the head of individual household connections, which record the quantity of water consumed. As with metered system, consumers become more conscious about the usage to reduce the water bills whereas in unmetered households, consumers use water more liberally and water demand increases significantly.</a:t>
            </a:r>
          </a:p>
          <a:p>
            <a:pPr marL="0" indent="0">
              <a:buNone/>
            </a:pPr>
            <a:endParaRPr lang="en-MY" sz="2400" dirty="0">
              <a:solidFill>
                <a:srgbClr val="00B0F0"/>
              </a:solidFill>
              <a:latin typeface="Vindra"/>
            </a:endParaRPr>
          </a:p>
          <a:p>
            <a:pPr marL="0" indent="0">
              <a:buNone/>
            </a:pPr>
            <a:endParaRPr lang="en-MY" sz="2400" dirty="0">
              <a:solidFill>
                <a:schemeClr val="bg1"/>
              </a:solidFill>
              <a:latin typeface="Vindra"/>
            </a:endParaRPr>
          </a:p>
          <a:p>
            <a:pPr marL="285750" indent="-285750"/>
            <a:endParaRPr lang="en-MY" sz="2400" dirty="0">
              <a:solidFill>
                <a:srgbClr val="00B0F0"/>
              </a:solidFill>
              <a:latin typeface="Vindra"/>
            </a:endParaRPr>
          </a:p>
          <a:p>
            <a:endParaRPr lang="en-MY" sz="2400" dirty="0">
              <a:solidFill>
                <a:srgbClr val="00B0F0"/>
              </a:solidFill>
              <a:latin typeface="Vindra"/>
            </a:endParaRPr>
          </a:p>
        </p:txBody>
      </p:sp>
      <p:sp>
        <p:nvSpPr>
          <p:cNvPr id="6" name="Slide Number Placeholder 5">
            <a:extLst>
              <a:ext uri="{FF2B5EF4-FFF2-40B4-BE49-F238E27FC236}">
                <a16:creationId xmlns:a16="http://schemas.microsoft.com/office/drawing/2014/main" id="{520F2E92-5EC0-4EEF-9552-6B2796C19246}"/>
              </a:ext>
            </a:extLst>
          </p:cNvPr>
          <p:cNvSpPr>
            <a:spLocks noGrp="1"/>
          </p:cNvSpPr>
          <p:nvPr>
            <p:ph type="sldNum" idx="12"/>
          </p:nvPr>
        </p:nvSpPr>
        <p:spPr/>
        <p:txBody>
          <a:bodyPr/>
          <a:lstStyle/>
          <a:p>
            <a:fld id="{00000000-1234-1234-1234-123412341234}" type="slidenum">
              <a:rPr lang="en" smtClean="0">
                <a:solidFill>
                  <a:srgbClr val="FFFFFF"/>
                </a:solidFill>
              </a:rPr>
              <a:pPr/>
              <a:t>26</a:t>
            </a:fld>
            <a:endParaRPr lang="en">
              <a:solidFill>
                <a:srgbClr val="FFFFFF"/>
              </a:solidFill>
            </a:endParaRPr>
          </a:p>
        </p:txBody>
      </p:sp>
      <p:sp>
        <p:nvSpPr>
          <p:cNvPr id="7" name="Title 1">
            <a:extLst>
              <a:ext uri="{FF2B5EF4-FFF2-40B4-BE49-F238E27FC236}">
                <a16:creationId xmlns:a16="http://schemas.microsoft.com/office/drawing/2014/main" id="{2622DA27-7707-4BEC-A4D5-71B2E9FDD679}"/>
              </a:ext>
            </a:extLst>
          </p:cNvPr>
          <p:cNvSpPr>
            <a:spLocks noGrp="1"/>
          </p:cNvSpPr>
          <p:nvPr>
            <p:ph type="title"/>
          </p:nvPr>
        </p:nvSpPr>
        <p:spPr>
          <a:xfrm>
            <a:off x="484582" y="300319"/>
            <a:ext cx="7287817" cy="690281"/>
          </a:xfrm>
        </p:spPr>
        <p:txBody>
          <a:bodyPr/>
          <a:lstStyle/>
          <a:p>
            <a:r>
              <a:rPr lang="en" dirty="0">
                <a:solidFill>
                  <a:srgbClr val="FFFF00"/>
                </a:solidFill>
                <a:latin typeface="Vindra"/>
              </a:rPr>
              <a:t>3.6 Factors Affecting Demand of Water</a:t>
            </a:r>
            <a:endParaRPr lang="en-MY" dirty="0">
              <a:solidFill>
                <a:srgbClr val="FFFF00"/>
              </a:solidFill>
            </a:endParaRPr>
          </a:p>
        </p:txBody>
      </p:sp>
      <p:sp>
        <p:nvSpPr>
          <p:cNvPr id="8" name="TextBox 7">
            <a:extLst>
              <a:ext uri="{FF2B5EF4-FFF2-40B4-BE49-F238E27FC236}">
                <a16:creationId xmlns:a16="http://schemas.microsoft.com/office/drawing/2014/main" id="{B743788C-3716-4C41-ADDD-47EE429A08FB}"/>
              </a:ext>
            </a:extLst>
          </p:cNvPr>
          <p:cNvSpPr txBox="1"/>
          <p:nvPr/>
        </p:nvSpPr>
        <p:spPr>
          <a:xfrm>
            <a:off x="484582" y="990600"/>
            <a:ext cx="3276600" cy="461665"/>
          </a:xfrm>
          <a:prstGeom prst="rect">
            <a:avLst/>
          </a:prstGeom>
          <a:noFill/>
        </p:spPr>
        <p:txBody>
          <a:bodyPr wrap="square" rtlCol="0">
            <a:spAutoFit/>
          </a:bodyPr>
          <a:lstStyle/>
          <a:p>
            <a:r>
              <a:rPr lang="en-US" sz="2400" dirty="0">
                <a:solidFill>
                  <a:srgbClr val="00B0F0"/>
                </a:solidFill>
                <a:latin typeface="Vindra"/>
              </a:rPr>
              <a:t>Continued…</a:t>
            </a:r>
            <a:endParaRPr lang="en-US" sz="2400" dirty="0"/>
          </a:p>
        </p:txBody>
      </p:sp>
    </p:spTree>
    <p:extLst>
      <p:ext uri="{BB962C8B-B14F-4D97-AF65-F5344CB8AC3E}">
        <p14:creationId xmlns:p14="http://schemas.microsoft.com/office/powerpoint/2010/main" val="4038800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anim calcmode="lin" valueType="num">
                                      <p:cBhvr additive="base">
                                        <p:cTn id="15"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0" end="0"/>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 calcmode="lin" valueType="num">
                                      <p:cBhvr additive="base">
                                        <p:cTn id="19"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par>
                          <p:cTn id="21" fill="hold">
                            <p:stCondLst>
                              <p:cond delay="500"/>
                            </p:stCondLst>
                            <p:childTnLst>
                              <p:par>
                                <p:cTn id="22" presetID="2" presetClass="entr" presetSubtype="4" fill="hold" grpId="0" nodeType="afterEffect">
                                  <p:stCondLst>
                                    <p:cond delay="0"/>
                                  </p:stCondLst>
                                  <p:childTnLst>
                                    <p:set>
                                      <p:cBhvr>
                                        <p:cTn id="23" dur="1" fill="hold">
                                          <p:stCondLst>
                                            <p:cond delay="0"/>
                                          </p:stCondLst>
                                        </p:cTn>
                                        <p:tgtEl>
                                          <p:spTgt spid="3">
                                            <p:txEl>
                                              <p:pRg st="2" end="2"/>
                                            </p:txEl>
                                          </p:spTgt>
                                        </p:tgtEl>
                                        <p:attrNameLst>
                                          <p:attrName>style.visibility</p:attrName>
                                        </p:attrNameLst>
                                      </p:cBhvr>
                                      <p:to>
                                        <p:strVal val="visible"/>
                                      </p:to>
                                    </p:set>
                                    <p:anim calcmode="lin" valueType="num">
                                      <p:cBhvr additive="base">
                                        <p:cTn id="24"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3">
                                            <p:txEl>
                                              <p:pRg st="2" end="2"/>
                                            </p:txEl>
                                          </p:spTgt>
                                        </p:tgtEl>
                                        <p:attrNameLst>
                                          <p:attrName>ppt_y</p:attrName>
                                        </p:attrNameLst>
                                      </p:cBhvr>
                                      <p:tavLst>
                                        <p:tav tm="0">
                                          <p:val>
                                            <p:strVal val="1+#ppt_h/2"/>
                                          </p:val>
                                        </p:tav>
                                        <p:tav tm="100000">
                                          <p:val>
                                            <p:strVal val="#ppt_y"/>
                                          </p:val>
                                        </p:tav>
                                      </p:tavLst>
                                    </p:anim>
                                  </p:childTnLst>
                                </p:cTn>
                              </p:par>
                              <p:par>
                                <p:cTn id="26" presetID="2" presetClass="entr" presetSubtype="4" fill="hold" grpId="0" nodeType="with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 calcmode="lin" valueType="num">
                                      <p:cBhvr additive="base">
                                        <p:cTn id="28"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7" grpId="0"/>
      <p:bldP spid="8"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47261" y="1676400"/>
            <a:ext cx="8305800" cy="4195600"/>
          </a:xfrm>
        </p:spPr>
        <p:txBody>
          <a:bodyPr/>
          <a:lstStyle/>
          <a:p>
            <a:r>
              <a:rPr lang="en-MY" sz="2400" dirty="0">
                <a:solidFill>
                  <a:srgbClr val="00B0F0"/>
                </a:solidFill>
                <a:latin typeface="Vindra"/>
              </a:rPr>
              <a:t>Number of Commercial Establishments and Industries:</a:t>
            </a:r>
          </a:p>
          <a:p>
            <a:pPr marL="158750" indent="0">
              <a:buNone/>
            </a:pPr>
            <a:r>
              <a:rPr lang="en-MY" sz="2400" dirty="0">
                <a:latin typeface="Vindra"/>
              </a:rPr>
              <a:t>The rate of demand would increase drastically where there is presence of commercial establishments and industries as they consume significantly high water compared to that of regular households.</a:t>
            </a:r>
            <a:br>
              <a:rPr lang="en-MY" sz="2400" dirty="0">
                <a:latin typeface="Vindra"/>
              </a:rPr>
            </a:br>
            <a:endParaRPr lang="en-MY" sz="2400" dirty="0">
              <a:latin typeface="Vindra"/>
            </a:endParaRPr>
          </a:p>
          <a:p>
            <a:r>
              <a:rPr lang="en-MY" sz="2400" dirty="0">
                <a:solidFill>
                  <a:srgbClr val="00B0F0"/>
                </a:solidFill>
                <a:latin typeface="Vindra"/>
              </a:rPr>
              <a:t>Sewerage System:</a:t>
            </a:r>
          </a:p>
          <a:p>
            <a:pPr marL="6350" indent="0">
              <a:buNone/>
            </a:pPr>
            <a:r>
              <a:rPr lang="en-MY" sz="2400" dirty="0">
                <a:latin typeface="Vindra"/>
              </a:rPr>
              <a:t>A town with good sewerage system has high demand of water. More water is consumed for flushing sanitary units such as urinals, water closets, etc.</a:t>
            </a:r>
          </a:p>
          <a:p>
            <a:pPr indent="0"/>
            <a:endParaRPr lang="en-MY" sz="2400" dirty="0"/>
          </a:p>
          <a:p>
            <a:pPr marL="158750" indent="0">
              <a:buNone/>
            </a:pPr>
            <a:endParaRPr lang="en-MY" sz="2400" dirty="0">
              <a:solidFill>
                <a:srgbClr val="00B0F0"/>
              </a:solidFill>
              <a:latin typeface="Vindra"/>
            </a:endParaRPr>
          </a:p>
          <a:p>
            <a:endParaRPr lang="en-MY" sz="2400" dirty="0">
              <a:latin typeface="Vindra"/>
            </a:endParaRPr>
          </a:p>
          <a:p>
            <a:pPr marL="158750" indent="0">
              <a:buNone/>
            </a:pPr>
            <a:endParaRPr lang="en-MY" sz="2400" dirty="0">
              <a:solidFill>
                <a:srgbClr val="00B0F0"/>
              </a:solidFill>
              <a:latin typeface="Vindra"/>
            </a:endParaRPr>
          </a:p>
          <a:p>
            <a:endParaRPr lang="en-MY" sz="2400" dirty="0">
              <a:solidFill>
                <a:srgbClr val="00B0F0"/>
              </a:solidFill>
              <a:latin typeface="Vindra"/>
            </a:endParaRPr>
          </a:p>
        </p:txBody>
      </p:sp>
      <p:sp>
        <p:nvSpPr>
          <p:cNvPr id="6" name="Slide Number Placeholder 5">
            <a:extLst>
              <a:ext uri="{FF2B5EF4-FFF2-40B4-BE49-F238E27FC236}">
                <a16:creationId xmlns:a16="http://schemas.microsoft.com/office/drawing/2014/main" id="{0342BD88-BF66-4C4D-8300-92F1479C7A07}"/>
              </a:ext>
            </a:extLst>
          </p:cNvPr>
          <p:cNvSpPr>
            <a:spLocks noGrp="1"/>
          </p:cNvSpPr>
          <p:nvPr>
            <p:ph type="sldNum" idx="12"/>
          </p:nvPr>
        </p:nvSpPr>
        <p:spPr/>
        <p:txBody>
          <a:bodyPr/>
          <a:lstStyle/>
          <a:p>
            <a:fld id="{00000000-1234-1234-1234-123412341234}" type="slidenum">
              <a:rPr lang="en" smtClean="0">
                <a:solidFill>
                  <a:srgbClr val="FFFFFF"/>
                </a:solidFill>
              </a:rPr>
              <a:pPr/>
              <a:t>27</a:t>
            </a:fld>
            <a:endParaRPr lang="en">
              <a:solidFill>
                <a:srgbClr val="FFFFFF"/>
              </a:solidFill>
            </a:endParaRPr>
          </a:p>
        </p:txBody>
      </p:sp>
      <p:sp>
        <p:nvSpPr>
          <p:cNvPr id="7" name="Title 1">
            <a:extLst>
              <a:ext uri="{FF2B5EF4-FFF2-40B4-BE49-F238E27FC236}">
                <a16:creationId xmlns:a16="http://schemas.microsoft.com/office/drawing/2014/main" id="{95BEF5D1-B4AC-4266-9A15-ED9F8D5FB878}"/>
              </a:ext>
            </a:extLst>
          </p:cNvPr>
          <p:cNvSpPr>
            <a:spLocks noGrp="1"/>
          </p:cNvSpPr>
          <p:nvPr>
            <p:ph type="title"/>
          </p:nvPr>
        </p:nvSpPr>
        <p:spPr>
          <a:xfrm>
            <a:off x="484582" y="300319"/>
            <a:ext cx="7287817" cy="690281"/>
          </a:xfrm>
        </p:spPr>
        <p:txBody>
          <a:bodyPr/>
          <a:lstStyle/>
          <a:p>
            <a:r>
              <a:rPr lang="en" dirty="0">
                <a:solidFill>
                  <a:srgbClr val="FFFF00"/>
                </a:solidFill>
                <a:latin typeface="Vindra"/>
              </a:rPr>
              <a:t>3.6 Factors Affecting Demand of Water</a:t>
            </a:r>
            <a:endParaRPr lang="en-MY" dirty="0">
              <a:solidFill>
                <a:srgbClr val="FFFF00"/>
              </a:solidFill>
            </a:endParaRPr>
          </a:p>
        </p:txBody>
      </p:sp>
      <p:sp>
        <p:nvSpPr>
          <p:cNvPr id="8" name="TextBox 7">
            <a:extLst>
              <a:ext uri="{FF2B5EF4-FFF2-40B4-BE49-F238E27FC236}">
                <a16:creationId xmlns:a16="http://schemas.microsoft.com/office/drawing/2014/main" id="{2C19BA9B-3716-4330-A558-54ACF42C4C70}"/>
              </a:ext>
            </a:extLst>
          </p:cNvPr>
          <p:cNvSpPr txBox="1"/>
          <p:nvPr/>
        </p:nvSpPr>
        <p:spPr>
          <a:xfrm>
            <a:off x="484582" y="1015817"/>
            <a:ext cx="3276600" cy="461665"/>
          </a:xfrm>
          <a:prstGeom prst="rect">
            <a:avLst/>
          </a:prstGeom>
          <a:noFill/>
        </p:spPr>
        <p:txBody>
          <a:bodyPr wrap="square" rtlCol="0">
            <a:spAutoFit/>
          </a:bodyPr>
          <a:lstStyle/>
          <a:p>
            <a:r>
              <a:rPr lang="en-US" sz="2400" dirty="0">
                <a:solidFill>
                  <a:srgbClr val="00B0F0"/>
                </a:solidFill>
                <a:latin typeface="Vindra"/>
              </a:rPr>
              <a:t>Continued…</a:t>
            </a:r>
            <a:endParaRPr lang="en-US" sz="2400" dirty="0"/>
          </a:p>
        </p:txBody>
      </p:sp>
    </p:spTree>
    <p:extLst>
      <p:ext uri="{BB962C8B-B14F-4D97-AF65-F5344CB8AC3E}">
        <p14:creationId xmlns:p14="http://schemas.microsoft.com/office/powerpoint/2010/main" val="1757631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anim calcmode="lin" valueType="num">
                                      <p:cBhvr additive="base">
                                        <p:cTn id="15"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0" end="0"/>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 calcmode="lin" valueType="num">
                                      <p:cBhvr additive="base">
                                        <p:cTn id="19"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par>
                          <p:cTn id="21" fill="hold">
                            <p:stCondLst>
                              <p:cond delay="500"/>
                            </p:stCondLst>
                            <p:childTnLst>
                              <p:par>
                                <p:cTn id="22" presetID="2" presetClass="entr" presetSubtype="4" fill="hold" grpId="0" nodeType="afterEffect">
                                  <p:stCondLst>
                                    <p:cond delay="0"/>
                                  </p:stCondLst>
                                  <p:childTnLst>
                                    <p:set>
                                      <p:cBhvr>
                                        <p:cTn id="23" dur="1" fill="hold">
                                          <p:stCondLst>
                                            <p:cond delay="0"/>
                                          </p:stCondLst>
                                        </p:cTn>
                                        <p:tgtEl>
                                          <p:spTgt spid="3">
                                            <p:txEl>
                                              <p:pRg st="2" end="2"/>
                                            </p:txEl>
                                          </p:spTgt>
                                        </p:tgtEl>
                                        <p:attrNameLst>
                                          <p:attrName>style.visibility</p:attrName>
                                        </p:attrNameLst>
                                      </p:cBhvr>
                                      <p:to>
                                        <p:strVal val="visible"/>
                                      </p:to>
                                    </p:set>
                                    <p:anim calcmode="lin" valueType="num">
                                      <p:cBhvr additive="base">
                                        <p:cTn id="24"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3">
                                            <p:txEl>
                                              <p:pRg st="2" end="2"/>
                                            </p:txEl>
                                          </p:spTgt>
                                        </p:tgtEl>
                                        <p:attrNameLst>
                                          <p:attrName>ppt_y</p:attrName>
                                        </p:attrNameLst>
                                      </p:cBhvr>
                                      <p:tavLst>
                                        <p:tav tm="0">
                                          <p:val>
                                            <p:strVal val="1+#ppt_h/2"/>
                                          </p:val>
                                        </p:tav>
                                        <p:tav tm="100000">
                                          <p:val>
                                            <p:strVal val="#ppt_y"/>
                                          </p:val>
                                        </p:tav>
                                      </p:tavLst>
                                    </p:anim>
                                  </p:childTnLst>
                                </p:cTn>
                              </p:par>
                              <p:par>
                                <p:cTn id="26" presetID="2" presetClass="entr" presetSubtype="4" fill="hold" grpId="0" nodeType="with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 calcmode="lin" valueType="num">
                                      <p:cBhvr additive="base">
                                        <p:cTn id="28"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7" grpId="0"/>
      <p:bldP spid="8"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4583" y="452719"/>
            <a:ext cx="7053600" cy="690281"/>
          </a:xfrm>
        </p:spPr>
        <p:txBody>
          <a:bodyPr/>
          <a:lstStyle/>
          <a:p>
            <a:r>
              <a:rPr lang="en-US" dirty="0">
                <a:solidFill>
                  <a:srgbClr val="FFFF00"/>
                </a:solidFill>
                <a:latin typeface="Vindra"/>
              </a:rPr>
              <a:t>3.5 Peak Factor</a:t>
            </a:r>
          </a:p>
        </p:txBody>
      </p:sp>
      <p:sp>
        <p:nvSpPr>
          <p:cNvPr id="3" name="Content Placeholder 2"/>
          <p:cNvSpPr>
            <a:spLocks noGrp="1"/>
          </p:cNvSpPr>
          <p:nvPr>
            <p:ph idx="1"/>
          </p:nvPr>
        </p:nvSpPr>
        <p:spPr>
          <a:xfrm>
            <a:off x="381000" y="1435895"/>
            <a:ext cx="8370716" cy="4660105"/>
          </a:xfrm>
        </p:spPr>
        <p:txBody>
          <a:bodyPr>
            <a:noAutofit/>
          </a:bodyPr>
          <a:lstStyle/>
          <a:p>
            <a:r>
              <a:rPr lang="en-US" sz="2400" dirty="0">
                <a:solidFill>
                  <a:schemeClr val="bg1"/>
                </a:solidFill>
                <a:latin typeface="Vindra"/>
              </a:rPr>
              <a:t>It is the ratio of maximum or peak demand of water to that of the average annual demand for water.</a:t>
            </a:r>
            <a:br>
              <a:rPr lang="en-US" sz="2400" dirty="0">
                <a:solidFill>
                  <a:schemeClr val="bg1"/>
                </a:solidFill>
                <a:latin typeface="Vindra"/>
              </a:rPr>
            </a:br>
            <a:endParaRPr lang="en-US" sz="2400" dirty="0">
              <a:solidFill>
                <a:schemeClr val="bg1"/>
              </a:solidFill>
              <a:latin typeface="Vindra"/>
            </a:endParaRPr>
          </a:p>
          <a:p>
            <a:r>
              <a:rPr lang="en-US" sz="2400" dirty="0">
                <a:solidFill>
                  <a:schemeClr val="bg1"/>
                </a:solidFill>
                <a:latin typeface="Vindra"/>
              </a:rPr>
              <a:t>Max demand or peak demand</a:t>
            </a:r>
            <a:br>
              <a:rPr lang="en-US" sz="2400" dirty="0">
                <a:solidFill>
                  <a:schemeClr val="bg1"/>
                </a:solidFill>
                <a:latin typeface="Vindra"/>
              </a:rPr>
            </a:br>
            <a:r>
              <a:rPr lang="en-US" sz="2400" dirty="0">
                <a:solidFill>
                  <a:schemeClr val="bg1"/>
                </a:solidFill>
                <a:latin typeface="Vindra"/>
              </a:rPr>
              <a:t>= peak factor * annual average demand</a:t>
            </a:r>
            <a:br>
              <a:rPr lang="en-US" sz="2400" dirty="0">
                <a:solidFill>
                  <a:schemeClr val="bg1"/>
                </a:solidFill>
                <a:latin typeface="Vindra"/>
              </a:rPr>
            </a:br>
            <a:endParaRPr lang="en-US" sz="2400" dirty="0">
              <a:solidFill>
                <a:schemeClr val="bg1"/>
              </a:solidFill>
              <a:latin typeface="Vindra"/>
            </a:endParaRPr>
          </a:p>
          <a:p>
            <a:r>
              <a:rPr lang="en-US" sz="2400" dirty="0">
                <a:solidFill>
                  <a:schemeClr val="bg1"/>
                </a:solidFill>
                <a:latin typeface="Vindra"/>
              </a:rPr>
              <a:t>Or, Peak factor</a:t>
            </a:r>
            <a:br>
              <a:rPr lang="en-US" sz="2400" dirty="0">
                <a:solidFill>
                  <a:schemeClr val="bg1"/>
                </a:solidFill>
                <a:latin typeface="Vindra"/>
              </a:rPr>
            </a:br>
            <a:r>
              <a:rPr lang="en-US" sz="2400" dirty="0">
                <a:solidFill>
                  <a:schemeClr val="bg1"/>
                </a:solidFill>
                <a:latin typeface="Vindra"/>
              </a:rPr>
              <a:t>= seasonal peak factor * daily peak factor * hourly peak factor</a:t>
            </a:r>
            <a:br>
              <a:rPr lang="en-US" sz="2400" dirty="0">
                <a:solidFill>
                  <a:schemeClr val="bg1"/>
                </a:solidFill>
                <a:latin typeface="Vindra"/>
              </a:rPr>
            </a:br>
            <a:endParaRPr lang="en-US" sz="2400" dirty="0">
              <a:solidFill>
                <a:schemeClr val="bg1"/>
              </a:solidFill>
              <a:latin typeface="Vindra"/>
            </a:endParaRPr>
          </a:p>
          <a:p>
            <a:r>
              <a:rPr lang="en-US" sz="2400" dirty="0">
                <a:solidFill>
                  <a:schemeClr val="bg1"/>
                </a:solidFill>
                <a:latin typeface="Vindra"/>
              </a:rPr>
              <a:t>The peak factor of 2 to 4 is adopted in Nepal for a continuous system of supply.</a:t>
            </a:r>
          </a:p>
        </p:txBody>
      </p:sp>
      <p:sp>
        <p:nvSpPr>
          <p:cNvPr id="7" name="Slide Number Placeholder 6">
            <a:extLst>
              <a:ext uri="{FF2B5EF4-FFF2-40B4-BE49-F238E27FC236}">
                <a16:creationId xmlns:a16="http://schemas.microsoft.com/office/drawing/2014/main" id="{F57E6ADA-9EF3-4945-828E-B4EA7729DECF}"/>
              </a:ext>
            </a:extLst>
          </p:cNvPr>
          <p:cNvSpPr>
            <a:spLocks noGrp="1"/>
          </p:cNvSpPr>
          <p:nvPr>
            <p:ph type="sldNum" idx="12"/>
          </p:nvPr>
        </p:nvSpPr>
        <p:spPr/>
        <p:txBody>
          <a:bodyPr/>
          <a:lstStyle/>
          <a:p>
            <a:fld id="{00000000-1234-1234-1234-123412341234}" type="slidenum">
              <a:rPr lang="en" smtClean="0">
                <a:solidFill>
                  <a:srgbClr val="FFFFFF"/>
                </a:solidFill>
              </a:rPr>
              <a:pPr/>
              <a:t>28</a:t>
            </a:fld>
            <a:endParaRPr lang="en">
              <a:solidFill>
                <a:srgbClr val="FFFFFF"/>
              </a:solidFill>
            </a:endParaRPr>
          </a:p>
        </p:txBody>
      </p:sp>
    </p:spTree>
    <p:extLst>
      <p:ext uri="{BB962C8B-B14F-4D97-AF65-F5344CB8AC3E}">
        <p14:creationId xmlns:p14="http://schemas.microsoft.com/office/powerpoint/2010/main" val="907863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 calcmode="lin" valueType="num">
                                      <p:cBhvr additive="base">
                                        <p:cTn id="12"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par>
                          <p:cTn id="14" fill="hold">
                            <p:stCondLst>
                              <p:cond delay="500"/>
                            </p:stCondLst>
                            <p:childTnLst>
                              <p:par>
                                <p:cTn id="15" presetID="2" presetClass="entr" presetSubtype="4" fill="hold" nodeType="after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 calcmode="lin" valueType="num">
                                      <p:cBhvr additive="base">
                                        <p:cTn id="1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par>
                          <p:cTn id="19" fill="hold">
                            <p:stCondLst>
                              <p:cond delay="1000"/>
                            </p:stCondLst>
                            <p:childTnLst>
                              <p:par>
                                <p:cTn id="20" presetID="2" presetClass="entr" presetSubtype="4" fill="hold" nodeType="after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 calcmode="lin" valueType="num">
                                      <p:cBhvr additive="base">
                                        <p:cTn id="22"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par>
                          <p:cTn id="24" fill="hold">
                            <p:stCondLst>
                              <p:cond delay="1500"/>
                            </p:stCondLst>
                            <p:childTnLst>
                              <p:par>
                                <p:cTn id="25" presetID="2" presetClass="entr" presetSubtype="4" fill="hold" nodeType="after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 calcmode="lin" valueType="num">
                                      <p:cBhvr additive="base">
                                        <p:cTn id="27"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188636-060D-4171-9D4D-7E1351FE702D}"/>
              </a:ext>
            </a:extLst>
          </p:cNvPr>
          <p:cNvSpPr>
            <a:spLocks noGrp="1"/>
          </p:cNvSpPr>
          <p:nvPr>
            <p:ph type="title"/>
          </p:nvPr>
        </p:nvSpPr>
        <p:spPr>
          <a:xfrm>
            <a:off x="499609" y="609600"/>
            <a:ext cx="7053542" cy="684192"/>
          </a:xfrm>
          <a:ln>
            <a:noFill/>
          </a:ln>
        </p:spPr>
        <p:txBody>
          <a:bodyPr/>
          <a:lstStyle/>
          <a:p>
            <a:r>
              <a:rPr lang="en-US" dirty="0">
                <a:solidFill>
                  <a:srgbClr val="FFFF00"/>
                </a:solidFill>
                <a:latin typeface="Vindra"/>
              </a:rPr>
              <a:t>Presentation Outline</a:t>
            </a:r>
          </a:p>
        </p:txBody>
      </p:sp>
      <p:sp>
        <p:nvSpPr>
          <p:cNvPr id="3" name="Content Placeholder 2">
            <a:extLst>
              <a:ext uri="{FF2B5EF4-FFF2-40B4-BE49-F238E27FC236}">
                <a16:creationId xmlns:a16="http://schemas.microsoft.com/office/drawing/2014/main" id="{15435479-EDC0-4D27-8085-7C98A1F214B7}"/>
              </a:ext>
            </a:extLst>
          </p:cNvPr>
          <p:cNvSpPr>
            <a:spLocks noGrp="1"/>
          </p:cNvSpPr>
          <p:nvPr>
            <p:ph idx="1"/>
          </p:nvPr>
        </p:nvSpPr>
        <p:spPr>
          <a:xfrm>
            <a:off x="411809" y="1143000"/>
            <a:ext cx="7436791" cy="5029200"/>
          </a:xfrm>
        </p:spPr>
        <p:txBody>
          <a:bodyPr anchor="ctr">
            <a:noAutofit/>
          </a:bodyPr>
          <a:lstStyle/>
          <a:p>
            <a:pPr marL="158750" indent="0">
              <a:buSzPct val="110000"/>
              <a:buNone/>
            </a:pPr>
            <a:r>
              <a:rPr lang="en-US" sz="2400" dirty="0">
                <a:latin typeface="Vindra"/>
              </a:rPr>
              <a:t>3.0 Introduction</a:t>
            </a:r>
          </a:p>
          <a:p>
            <a:pPr marL="158750" indent="0">
              <a:buSzPct val="110000"/>
              <a:buNone/>
            </a:pPr>
            <a:r>
              <a:rPr lang="en-US" sz="2400" dirty="0">
                <a:latin typeface="Vindra"/>
              </a:rPr>
              <a:t>3.1 Per capita demand of water</a:t>
            </a:r>
          </a:p>
          <a:p>
            <a:pPr marL="158750" indent="0">
              <a:buSzPct val="110000"/>
              <a:buNone/>
            </a:pPr>
            <a:r>
              <a:rPr lang="en-US" sz="2400" dirty="0">
                <a:latin typeface="Vindra"/>
              </a:rPr>
              <a:t>3.2 Base and design periods</a:t>
            </a:r>
          </a:p>
          <a:p>
            <a:pPr marL="158750" indent="0">
              <a:buSzPct val="110000"/>
              <a:buNone/>
            </a:pPr>
            <a:r>
              <a:rPr lang="en-US" sz="2400" dirty="0">
                <a:latin typeface="Vindra"/>
              </a:rPr>
              <a:t>3.3 Types of water demand</a:t>
            </a:r>
          </a:p>
          <a:p>
            <a:pPr marL="158750" indent="0">
              <a:buSzPct val="110000"/>
              <a:buNone/>
            </a:pPr>
            <a:r>
              <a:rPr lang="en-US" sz="2400" dirty="0">
                <a:latin typeface="Vindra"/>
              </a:rPr>
              <a:t>3.4 Variation in demand of water</a:t>
            </a:r>
          </a:p>
          <a:p>
            <a:pPr marL="158750" indent="0">
              <a:buSzPct val="110000"/>
              <a:buNone/>
            </a:pPr>
            <a:r>
              <a:rPr lang="en-US" sz="2400" dirty="0">
                <a:solidFill>
                  <a:schemeClr val="bg1"/>
                </a:solidFill>
                <a:latin typeface="Vindra"/>
              </a:rPr>
              <a:t>3.5 Peak factor</a:t>
            </a:r>
          </a:p>
          <a:p>
            <a:pPr marL="158750" indent="0">
              <a:buSzPct val="110000"/>
              <a:buNone/>
            </a:pPr>
            <a:r>
              <a:rPr lang="en-US" sz="2400" dirty="0">
                <a:solidFill>
                  <a:schemeClr val="bg1"/>
                </a:solidFill>
                <a:latin typeface="Vindra"/>
              </a:rPr>
              <a:t>3.6 Factors affecting demand of water</a:t>
            </a:r>
          </a:p>
          <a:p>
            <a:pPr marL="158750" indent="0">
              <a:buSzPct val="110000"/>
              <a:buNone/>
            </a:pPr>
            <a:r>
              <a:rPr lang="en-US" sz="2400" dirty="0">
                <a:solidFill>
                  <a:schemeClr val="bg1"/>
                </a:solidFill>
                <a:latin typeface="Vindra"/>
              </a:rPr>
              <a:t>3.7 Population forecasting</a:t>
            </a:r>
          </a:p>
          <a:p>
            <a:pPr marL="158750" indent="0">
              <a:buSzPct val="110000"/>
              <a:buNone/>
            </a:pPr>
            <a:r>
              <a:rPr lang="en-US" sz="2400" dirty="0">
                <a:latin typeface="Vindra"/>
              </a:rPr>
              <a:t>3.8 Numerical on population forecasting and water </a:t>
            </a:r>
            <a:br>
              <a:rPr lang="en-US" sz="2400" dirty="0">
                <a:latin typeface="Vindra"/>
              </a:rPr>
            </a:br>
            <a:r>
              <a:rPr lang="en-US" sz="2400" dirty="0">
                <a:latin typeface="Vindra"/>
              </a:rPr>
              <a:t>       demands</a:t>
            </a:r>
          </a:p>
        </p:txBody>
      </p:sp>
      <p:sp>
        <p:nvSpPr>
          <p:cNvPr id="7" name="Slide Number Placeholder 6">
            <a:extLst>
              <a:ext uri="{FF2B5EF4-FFF2-40B4-BE49-F238E27FC236}">
                <a16:creationId xmlns:a16="http://schemas.microsoft.com/office/drawing/2014/main" id="{BD88A8D0-5893-4AD2-A49A-8F0ADB84043D}"/>
              </a:ext>
            </a:extLst>
          </p:cNvPr>
          <p:cNvSpPr>
            <a:spLocks noGrp="1"/>
          </p:cNvSpPr>
          <p:nvPr>
            <p:ph type="sldNum" idx="12"/>
          </p:nvPr>
        </p:nvSpPr>
        <p:spPr/>
        <p:txBody>
          <a:bodyPr/>
          <a:lstStyle/>
          <a:p>
            <a:fld id="{00000000-1234-1234-1234-123412341234}" type="slidenum">
              <a:rPr lang="en" smtClean="0">
                <a:solidFill>
                  <a:srgbClr val="FFFFFF"/>
                </a:solidFill>
              </a:rPr>
              <a:pPr/>
              <a:t>2</a:t>
            </a:fld>
            <a:endParaRPr lang="en">
              <a:solidFill>
                <a:srgbClr val="FFFFFF"/>
              </a:solidFill>
            </a:endParaRPr>
          </a:p>
        </p:txBody>
      </p:sp>
    </p:spTree>
    <p:extLst>
      <p:ext uri="{BB962C8B-B14F-4D97-AF65-F5344CB8AC3E}">
        <p14:creationId xmlns:p14="http://schemas.microsoft.com/office/powerpoint/2010/main" val="3943368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childTnLst>
                          </p:cTn>
                        </p:par>
                        <p:par>
                          <p:cTn id="16" fill="hold">
                            <p:stCondLst>
                              <p:cond delay="1000"/>
                            </p:stCondLst>
                            <p:childTnLst>
                              <p:par>
                                <p:cTn id="17" presetID="10" presetClass="entr" presetSubtype="0" fill="hold" grpId="0" nodeType="after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500"/>
                                        <p:tgtEl>
                                          <p:spTgt spid="3">
                                            <p:txEl>
                                              <p:pRg st="2" end="2"/>
                                            </p:txEl>
                                          </p:spTgt>
                                        </p:tgtEl>
                                      </p:cBhvr>
                                    </p:animEffect>
                                  </p:childTnLst>
                                </p:cTn>
                              </p:par>
                            </p:childTnLst>
                          </p:cTn>
                        </p:par>
                        <p:par>
                          <p:cTn id="20" fill="hold">
                            <p:stCondLst>
                              <p:cond delay="1500"/>
                            </p:stCondLst>
                            <p:childTnLst>
                              <p:par>
                                <p:cTn id="21" presetID="10" presetClass="entr" presetSubtype="0" fill="hold" grpId="0" nodeType="after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Effect transition="in" filter="fade">
                                      <p:cBhvr>
                                        <p:cTn id="23" dur="500"/>
                                        <p:tgtEl>
                                          <p:spTgt spid="3">
                                            <p:txEl>
                                              <p:pRg st="3" end="3"/>
                                            </p:txEl>
                                          </p:spTgt>
                                        </p:tgtEl>
                                      </p:cBhvr>
                                    </p:animEffect>
                                  </p:childTnLst>
                                </p:cTn>
                              </p:par>
                            </p:childTnLst>
                          </p:cTn>
                        </p:par>
                        <p:par>
                          <p:cTn id="24" fill="hold">
                            <p:stCondLst>
                              <p:cond delay="2000"/>
                            </p:stCondLst>
                            <p:childTnLst>
                              <p:par>
                                <p:cTn id="25" presetID="10" presetClass="entr" presetSubtype="0" fill="hold" grpId="0" nodeType="after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par>
                          <p:cTn id="28" fill="hold">
                            <p:stCondLst>
                              <p:cond delay="2500"/>
                            </p:stCondLst>
                            <p:childTnLst>
                              <p:par>
                                <p:cTn id="29" presetID="10" presetClass="entr" presetSubtype="0" fill="hold" grpId="0" nodeType="after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Effect transition="in" filter="fade">
                                      <p:cBhvr>
                                        <p:cTn id="31" dur="500"/>
                                        <p:tgtEl>
                                          <p:spTgt spid="3">
                                            <p:txEl>
                                              <p:pRg st="5" end="5"/>
                                            </p:txEl>
                                          </p:spTgt>
                                        </p:tgtEl>
                                      </p:cBhvr>
                                    </p:animEffect>
                                  </p:childTnLst>
                                </p:cTn>
                              </p:par>
                            </p:childTnLst>
                          </p:cTn>
                        </p:par>
                        <p:par>
                          <p:cTn id="32" fill="hold">
                            <p:stCondLst>
                              <p:cond delay="3000"/>
                            </p:stCondLst>
                            <p:childTnLst>
                              <p:par>
                                <p:cTn id="33" presetID="10" presetClass="entr" presetSubtype="0" fill="hold" grpId="0" nodeType="after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Effect transition="in" filter="fade">
                                      <p:cBhvr>
                                        <p:cTn id="35" dur="500"/>
                                        <p:tgtEl>
                                          <p:spTgt spid="3">
                                            <p:txEl>
                                              <p:pRg st="6" end="6"/>
                                            </p:txEl>
                                          </p:spTgt>
                                        </p:tgtEl>
                                      </p:cBhvr>
                                    </p:animEffect>
                                  </p:childTnLst>
                                </p:cTn>
                              </p:par>
                            </p:childTnLst>
                          </p:cTn>
                        </p:par>
                        <p:par>
                          <p:cTn id="36" fill="hold">
                            <p:stCondLst>
                              <p:cond delay="3500"/>
                            </p:stCondLst>
                            <p:childTnLst>
                              <p:par>
                                <p:cTn id="37" presetID="10" presetClass="entr" presetSubtype="0" fill="hold" grpId="0" nodeType="afterEffect">
                                  <p:stCondLst>
                                    <p:cond delay="0"/>
                                  </p:stCondLst>
                                  <p:childTnLst>
                                    <p:set>
                                      <p:cBhvr>
                                        <p:cTn id="38" dur="1" fill="hold">
                                          <p:stCondLst>
                                            <p:cond delay="0"/>
                                          </p:stCondLst>
                                        </p:cTn>
                                        <p:tgtEl>
                                          <p:spTgt spid="3">
                                            <p:txEl>
                                              <p:pRg st="7" end="7"/>
                                            </p:txEl>
                                          </p:spTgt>
                                        </p:tgtEl>
                                        <p:attrNameLst>
                                          <p:attrName>style.visibility</p:attrName>
                                        </p:attrNameLst>
                                      </p:cBhvr>
                                      <p:to>
                                        <p:strVal val="visible"/>
                                      </p:to>
                                    </p:set>
                                    <p:animEffect transition="in" filter="fade">
                                      <p:cBhvr>
                                        <p:cTn id="39" dur="500"/>
                                        <p:tgtEl>
                                          <p:spTgt spid="3">
                                            <p:txEl>
                                              <p:pRg st="7" end="7"/>
                                            </p:txEl>
                                          </p:spTgt>
                                        </p:tgtEl>
                                      </p:cBhvr>
                                    </p:animEffect>
                                  </p:childTnLst>
                                </p:cTn>
                              </p:par>
                            </p:childTnLst>
                          </p:cTn>
                        </p:par>
                        <p:par>
                          <p:cTn id="40" fill="hold">
                            <p:stCondLst>
                              <p:cond delay="4000"/>
                            </p:stCondLst>
                            <p:childTnLst>
                              <p:par>
                                <p:cTn id="41" presetID="10" presetClass="entr" presetSubtype="0" fill="hold" grpId="0" nodeType="afterEffect">
                                  <p:stCondLst>
                                    <p:cond delay="0"/>
                                  </p:stCondLst>
                                  <p:childTnLst>
                                    <p:set>
                                      <p:cBhvr>
                                        <p:cTn id="42" dur="1" fill="hold">
                                          <p:stCondLst>
                                            <p:cond delay="0"/>
                                          </p:stCondLst>
                                        </p:cTn>
                                        <p:tgtEl>
                                          <p:spTgt spid="3">
                                            <p:txEl>
                                              <p:pRg st="8" end="8"/>
                                            </p:txEl>
                                          </p:spTgt>
                                        </p:tgtEl>
                                        <p:attrNameLst>
                                          <p:attrName>style.visibility</p:attrName>
                                        </p:attrNameLst>
                                      </p:cBhvr>
                                      <p:to>
                                        <p:strVal val="visible"/>
                                      </p:to>
                                    </p:set>
                                    <p:animEffect transition="in" filter="fade">
                                      <p:cBhvr>
                                        <p:cTn id="43"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9"/>
          <p:cNvSpPr txBox="1">
            <a:spLocks noGrp="1"/>
          </p:cNvSpPr>
          <p:nvPr>
            <p:ph type="title"/>
          </p:nvPr>
        </p:nvSpPr>
        <p:spPr>
          <a:xfrm>
            <a:off x="470805" y="381000"/>
            <a:ext cx="7053600" cy="685800"/>
          </a:xfrm>
          <a:prstGeom prst="rect">
            <a:avLst/>
          </a:prstGeom>
        </p:spPr>
        <p:txBody>
          <a:bodyPr spcFirstLastPara="1" wrap="square" lIns="68575" tIns="34275" rIns="68575" bIns="34275" anchor="t" anchorCtr="0">
            <a:noAutofit/>
          </a:bodyPr>
          <a:lstStyle/>
          <a:p>
            <a:r>
              <a:rPr lang="en" dirty="0">
                <a:solidFill>
                  <a:srgbClr val="FFFF00"/>
                </a:solidFill>
                <a:latin typeface="Vrinda" panose="020B0502040204020203" pitchFamily="34" charset="0"/>
                <a:cs typeface="Vrinda" panose="020B0502040204020203" pitchFamily="34" charset="0"/>
              </a:rPr>
              <a:t>3.7 Population Forecasting</a:t>
            </a:r>
            <a:endParaRPr dirty="0">
              <a:solidFill>
                <a:srgbClr val="FFFF00"/>
              </a:solidFill>
              <a:latin typeface="Vrinda" panose="020B0502040204020203" pitchFamily="34" charset="0"/>
              <a:cs typeface="Vrinda" panose="020B0502040204020203" pitchFamily="34" charset="0"/>
            </a:endParaRPr>
          </a:p>
        </p:txBody>
      </p:sp>
      <p:sp>
        <p:nvSpPr>
          <p:cNvPr id="256" name="Google Shape;256;p39"/>
          <p:cNvSpPr txBox="1">
            <a:spLocks noGrp="1"/>
          </p:cNvSpPr>
          <p:nvPr>
            <p:ph type="body" idx="1"/>
          </p:nvPr>
        </p:nvSpPr>
        <p:spPr>
          <a:xfrm>
            <a:off x="228600" y="1066800"/>
            <a:ext cx="8363029" cy="4495800"/>
          </a:xfrm>
          <a:prstGeom prst="rect">
            <a:avLst/>
          </a:prstGeom>
        </p:spPr>
        <p:txBody>
          <a:bodyPr spcFirstLastPara="1" wrap="square" lIns="68575" tIns="34275" rIns="68575" bIns="34275" anchor="t" anchorCtr="0">
            <a:noAutofit/>
          </a:bodyPr>
          <a:lstStyle/>
          <a:p>
            <a:r>
              <a:rPr lang="en" sz="2400" dirty="0">
                <a:latin typeface="Vindra"/>
              </a:rPr>
              <a:t>Population of an area keeps changing and generally it increases with time.</a:t>
            </a:r>
            <a:br>
              <a:rPr lang="en" sz="2400" dirty="0">
                <a:latin typeface="Vindra"/>
              </a:rPr>
            </a:br>
            <a:endParaRPr sz="2400" dirty="0">
              <a:latin typeface="Vindra"/>
            </a:endParaRPr>
          </a:p>
          <a:p>
            <a:pPr>
              <a:spcBef>
                <a:spcPts val="0"/>
              </a:spcBef>
            </a:pPr>
            <a:r>
              <a:rPr lang="en" sz="2400" dirty="0">
                <a:latin typeface="Vindra"/>
              </a:rPr>
              <a:t>It is necessary to estimate future population for the end of service.</a:t>
            </a:r>
            <a:br>
              <a:rPr lang="en" sz="2400" dirty="0">
                <a:latin typeface="Vindra"/>
              </a:rPr>
            </a:br>
            <a:endParaRPr sz="2400" dirty="0">
              <a:latin typeface="Vindra"/>
            </a:endParaRPr>
          </a:p>
          <a:p>
            <a:pPr>
              <a:spcBef>
                <a:spcPts val="0"/>
              </a:spcBef>
            </a:pPr>
            <a:r>
              <a:rPr lang="en" sz="2400" dirty="0">
                <a:latin typeface="Vindra"/>
              </a:rPr>
              <a:t>The information of population of city or village of nepal can be obtained from census data</a:t>
            </a:r>
            <a:br>
              <a:rPr lang="en" sz="2400" dirty="0">
                <a:latin typeface="Vindra"/>
              </a:rPr>
            </a:br>
            <a:endParaRPr sz="2400" dirty="0">
              <a:latin typeface="Vindra"/>
            </a:endParaRPr>
          </a:p>
          <a:p>
            <a:pPr>
              <a:spcBef>
                <a:spcPts val="0"/>
              </a:spcBef>
            </a:pPr>
            <a:r>
              <a:rPr lang="en" sz="2400" dirty="0">
                <a:latin typeface="Vindra"/>
              </a:rPr>
              <a:t>Various methods are available for population forecasting and designers should choose the suitable methods among them.</a:t>
            </a:r>
            <a:endParaRPr sz="2400" dirty="0">
              <a:latin typeface="Vindra"/>
            </a:endParaRPr>
          </a:p>
        </p:txBody>
      </p:sp>
      <p:sp>
        <p:nvSpPr>
          <p:cNvPr id="5" name="Slide Number Placeholder 4">
            <a:extLst>
              <a:ext uri="{FF2B5EF4-FFF2-40B4-BE49-F238E27FC236}">
                <a16:creationId xmlns:a16="http://schemas.microsoft.com/office/drawing/2014/main" id="{59E44388-BE06-4EBD-8ECC-E35F0B4DD9C9}"/>
              </a:ext>
            </a:extLst>
          </p:cNvPr>
          <p:cNvSpPr>
            <a:spLocks noGrp="1"/>
          </p:cNvSpPr>
          <p:nvPr>
            <p:ph type="sldNum" idx="12"/>
          </p:nvPr>
        </p:nvSpPr>
        <p:spPr/>
        <p:txBody>
          <a:bodyPr/>
          <a:lstStyle/>
          <a:p>
            <a:fld id="{00000000-1234-1234-1234-123412341234}" type="slidenum">
              <a:rPr lang="en" smtClean="0">
                <a:solidFill>
                  <a:srgbClr val="FFFFFF"/>
                </a:solidFill>
              </a:rPr>
              <a:pPr/>
              <a:t>29</a:t>
            </a:fld>
            <a:endParaRPr lang="en">
              <a:solidFill>
                <a:srgbClr val="FFFFFF"/>
              </a:solidFill>
            </a:endParaRPr>
          </a:p>
        </p:txBody>
      </p:sp>
    </p:spTree>
    <p:extLst>
      <p:ext uri="{BB962C8B-B14F-4D97-AF65-F5344CB8AC3E}">
        <p14:creationId xmlns:p14="http://schemas.microsoft.com/office/powerpoint/2010/main" val="1177824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55"/>
                                        </p:tgtEl>
                                        <p:attrNameLst>
                                          <p:attrName>style.visibility</p:attrName>
                                        </p:attrNameLst>
                                      </p:cBhvr>
                                      <p:to>
                                        <p:strVal val="visible"/>
                                      </p:to>
                                    </p:set>
                                    <p:animEffect transition="in" filter="fade">
                                      <p:cBhvr>
                                        <p:cTn id="7" dur="500"/>
                                        <p:tgtEl>
                                          <p:spTgt spid="255"/>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256">
                                            <p:txEl>
                                              <p:pRg st="0" end="0"/>
                                            </p:txEl>
                                          </p:spTgt>
                                        </p:tgtEl>
                                        <p:attrNameLst>
                                          <p:attrName>style.visibility</p:attrName>
                                        </p:attrNameLst>
                                      </p:cBhvr>
                                      <p:to>
                                        <p:strVal val="visible"/>
                                      </p:to>
                                    </p:set>
                                    <p:animEffect transition="in" filter="randombar(horizontal)">
                                      <p:cBhvr>
                                        <p:cTn id="12" dur="500"/>
                                        <p:tgtEl>
                                          <p:spTgt spid="256">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256">
                                            <p:txEl>
                                              <p:pRg st="1" end="1"/>
                                            </p:txEl>
                                          </p:spTgt>
                                        </p:tgtEl>
                                        <p:attrNameLst>
                                          <p:attrName>style.visibility</p:attrName>
                                        </p:attrNameLst>
                                      </p:cBhvr>
                                      <p:to>
                                        <p:strVal val="visible"/>
                                      </p:to>
                                    </p:set>
                                    <p:animEffect transition="in" filter="randombar(horizontal)">
                                      <p:cBhvr>
                                        <p:cTn id="17" dur="500"/>
                                        <p:tgtEl>
                                          <p:spTgt spid="256">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256">
                                            <p:txEl>
                                              <p:pRg st="2" end="2"/>
                                            </p:txEl>
                                          </p:spTgt>
                                        </p:tgtEl>
                                        <p:attrNameLst>
                                          <p:attrName>style.visibility</p:attrName>
                                        </p:attrNameLst>
                                      </p:cBhvr>
                                      <p:to>
                                        <p:strVal val="visible"/>
                                      </p:to>
                                    </p:set>
                                    <p:animEffect transition="in" filter="randombar(horizontal)">
                                      <p:cBhvr>
                                        <p:cTn id="22" dur="500"/>
                                        <p:tgtEl>
                                          <p:spTgt spid="256">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grpId="0" nodeType="clickEffect">
                                  <p:stCondLst>
                                    <p:cond delay="0"/>
                                  </p:stCondLst>
                                  <p:childTnLst>
                                    <p:set>
                                      <p:cBhvr>
                                        <p:cTn id="26" dur="1" fill="hold">
                                          <p:stCondLst>
                                            <p:cond delay="0"/>
                                          </p:stCondLst>
                                        </p:cTn>
                                        <p:tgtEl>
                                          <p:spTgt spid="256">
                                            <p:txEl>
                                              <p:pRg st="3" end="3"/>
                                            </p:txEl>
                                          </p:spTgt>
                                        </p:tgtEl>
                                        <p:attrNameLst>
                                          <p:attrName>style.visibility</p:attrName>
                                        </p:attrNameLst>
                                      </p:cBhvr>
                                      <p:to>
                                        <p:strVal val="visible"/>
                                      </p:to>
                                    </p:set>
                                    <p:animEffect transition="in" filter="randombar(horizontal)">
                                      <p:cBhvr>
                                        <p:cTn id="27" dur="500"/>
                                        <p:tgtEl>
                                          <p:spTgt spid="25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5" grpId="0"/>
      <p:bldP spid="256"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 name="TextBox 1"/>
          <p:cNvSpPr txBox="1"/>
          <p:nvPr/>
        </p:nvSpPr>
        <p:spPr>
          <a:xfrm>
            <a:off x="514594" y="199038"/>
            <a:ext cx="6739847" cy="584775"/>
          </a:xfrm>
          <a:prstGeom prst="rect">
            <a:avLst/>
          </a:prstGeom>
          <a:noFill/>
        </p:spPr>
        <p:txBody>
          <a:bodyPr wrap="square" rtlCol="0">
            <a:spAutoFit/>
          </a:bodyPr>
          <a:lstStyle/>
          <a:p>
            <a:pPr defTabSz="914400">
              <a:buClr>
                <a:srgbClr val="000000"/>
              </a:buClr>
            </a:pPr>
            <a:r>
              <a:rPr lang="en-MY" sz="3200" kern="0" dirty="0">
                <a:solidFill>
                  <a:srgbClr val="FFFF00"/>
                </a:solidFill>
                <a:latin typeface="Vindra"/>
                <a:cs typeface="Arial"/>
                <a:sym typeface="Arial"/>
              </a:rPr>
              <a:t>Methods of Population Forecasting:</a:t>
            </a:r>
          </a:p>
        </p:txBody>
      </p:sp>
      <p:grpSp>
        <p:nvGrpSpPr>
          <p:cNvPr id="4" name="Group 3">
            <a:extLst>
              <a:ext uri="{FF2B5EF4-FFF2-40B4-BE49-F238E27FC236}">
                <a16:creationId xmlns:a16="http://schemas.microsoft.com/office/drawing/2014/main" id="{654220B0-CC6B-4BB5-866D-4E2EDEF543CC}"/>
              </a:ext>
            </a:extLst>
          </p:cNvPr>
          <p:cNvGrpSpPr/>
          <p:nvPr/>
        </p:nvGrpSpPr>
        <p:grpSpPr>
          <a:xfrm>
            <a:off x="381000" y="1143000"/>
            <a:ext cx="8692858" cy="5396977"/>
            <a:chOff x="304800" y="820137"/>
            <a:chExt cx="8692858" cy="5396977"/>
          </a:xfrm>
        </p:grpSpPr>
        <p:grpSp>
          <p:nvGrpSpPr>
            <p:cNvPr id="261" name="Google Shape;261;p40"/>
            <p:cNvGrpSpPr/>
            <p:nvPr/>
          </p:nvGrpSpPr>
          <p:grpSpPr>
            <a:xfrm>
              <a:off x="1560535" y="3815570"/>
              <a:ext cx="7126207" cy="756430"/>
              <a:chOff x="1593000" y="2322568"/>
              <a:chExt cx="5957975" cy="643500"/>
            </a:xfrm>
          </p:grpSpPr>
          <p:sp>
            <p:nvSpPr>
              <p:cNvPr id="262" name="Google Shape;262;p40"/>
              <p:cNvSpPr/>
              <p:nvPr/>
            </p:nvSpPr>
            <p:spPr>
              <a:xfrm>
                <a:off x="3728375" y="2322568"/>
                <a:ext cx="3822600" cy="643500"/>
              </a:xfrm>
              <a:prstGeom prst="rect">
                <a:avLst/>
              </a:prstGeom>
              <a:solidFill>
                <a:srgbClr val="EEEEEE"/>
              </a:solidFill>
              <a:ln>
                <a:noFill/>
              </a:ln>
            </p:spPr>
            <p:txBody>
              <a:bodyPr spcFirstLastPara="1" wrap="square" lIns="91425" tIns="91425" rIns="91425" bIns="91425" anchor="ctr" anchorCtr="0">
                <a:noAutofit/>
              </a:bodyPr>
              <a:lstStyle/>
              <a:p>
                <a:pPr defTabSz="914400">
                  <a:buClr>
                    <a:srgbClr val="000000"/>
                  </a:buClr>
                </a:pPr>
                <a:endParaRPr sz="1100" kern="0">
                  <a:solidFill>
                    <a:srgbClr val="000000"/>
                  </a:solidFill>
                  <a:latin typeface="Vindra"/>
                  <a:cs typeface="Arial"/>
                  <a:sym typeface="Arial"/>
                </a:endParaRPr>
              </a:p>
            </p:txBody>
          </p:sp>
          <p:sp>
            <p:nvSpPr>
              <p:cNvPr id="263" name="Google Shape;263;p40"/>
              <p:cNvSpPr/>
              <p:nvPr/>
            </p:nvSpPr>
            <p:spPr>
              <a:xfrm flipH="1">
                <a:off x="2283025" y="2322575"/>
                <a:ext cx="1844400" cy="642600"/>
              </a:xfrm>
              <a:prstGeom prst="rect">
                <a:avLst/>
              </a:prstGeom>
              <a:solidFill>
                <a:srgbClr val="A72A1E"/>
              </a:solidFill>
              <a:ln>
                <a:noFill/>
              </a:ln>
            </p:spPr>
            <p:txBody>
              <a:bodyPr spcFirstLastPara="1" wrap="square" lIns="91425" tIns="91425" rIns="91425" bIns="91425" anchor="ctr" anchorCtr="0">
                <a:noAutofit/>
              </a:bodyPr>
              <a:lstStyle/>
              <a:p>
                <a:pPr defTabSz="914400">
                  <a:buClr>
                    <a:srgbClr val="000000"/>
                  </a:buClr>
                </a:pPr>
                <a:endParaRPr sz="1100" kern="0">
                  <a:solidFill>
                    <a:srgbClr val="000000"/>
                  </a:solidFill>
                  <a:latin typeface="Vindra"/>
                  <a:cs typeface="Arial"/>
                  <a:sym typeface="Arial"/>
                </a:endParaRPr>
              </a:p>
            </p:txBody>
          </p:sp>
          <p:sp>
            <p:nvSpPr>
              <p:cNvPr id="264" name="Google Shape;264;p40"/>
              <p:cNvSpPr/>
              <p:nvPr/>
            </p:nvSpPr>
            <p:spPr>
              <a:xfrm rot="-5400000">
                <a:off x="3501574" y="1934671"/>
                <a:ext cx="643356" cy="1419149"/>
              </a:xfrm>
              <a:prstGeom prst="flowChartOffpageConnector">
                <a:avLst/>
              </a:prstGeom>
              <a:solidFill>
                <a:srgbClr val="A72A1E"/>
              </a:solidFill>
              <a:ln>
                <a:noFill/>
              </a:ln>
            </p:spPr>
            <p:txBody>
              <a:bodyPr spcFirstLastPara="1" wrap="square" lIns="91425" tIns="91425" rIns="91425" bIns="91425" anchor="ctr" anchorCtr="0">
                <a:noAutofit/>
              </a:bodyPr>
              <a:lstStyle/>
              <a:p>
                <a:pPr defTabSz="914400">
                  <a:buClr>
                    <a:srgbClr val="000000"/>
                  </a:buClr>
                </a:pPr>
                <a:endParaRPr sz="1100" kern="0">
                  <a:solidFill>
                    <a:srgbClr val="000000"/>
                  </a:solidFill>
                  <a:latin typeface="Vindra"/>
                  <a:cs typeface="Arial"/>
                  <a:sym typeface="Arial"/>
                </a:endParaRPr>
              </a:p>
            </p:txBody>
          </p:sp>
          <p:sp>
            <p:nvSpPr>
              <p:cNvPr id="265" name="Google Shape;265;p40"/>
              <p:cNvSpPr/>
              <p:nvPr/>
            </p:nvSpPr>
            <p:spPr>
              <a:xfrm>
                <a:off x="2342625" y="2399951"/>
                <a:ext cx="1940700" cy="495900"/>
              </a:xfrm>
              <a:prstGeom prst="rect">
                <a:avLst/>
              </a:prstGeom>
              <a:noFill/>
              <a:ln>
                <a:noFill/>
              </a:ln>
            </p:spPr>
            <p:txBody>
              <a:bodyPr spcFirstLastPara="1" wrap="square" lIns="91425" tIns="91425" rIns="91425" bIns="91425" anchor="ctr" anchorCtr="0">
                <a:noAutofit/>
              </a:bodyPr>
              <a:lstStyle/>
              <a:p>
                <a:pPr defTabSz="914400">
                  <a:lnSpc>
                    <a:spcPct val="115000"/>
                  </a:lnSpc>
                  <a:buClr>
                    <a:srgbClr val="000000"/>
                  </a:buClr>
                </a:pPr>
                <a:r>
                  <a:rPr lang="en" sz="2000" kern="0" dirty="0">
                    <a:solidFill>
                      <a:srgbClr val="FFFFFF"/>
                    </a:solidFill>
                    <a:latin typeface="Vindra"/>
                    <a:ea typeface="Roboto Medium"/>
                    <a:cs typeface="Roboto Medium"/>
                    <a:sym typeface="Roboto Medium"/>
                  </a:rPr>
                  <a:t>Simple Graphical Method</a:t>
                </a:r>
                <a:endParaRPr sz="2000" kern="0" dirty="0">
                  <a:solidFill>
                    <a:srgbClr val="FFFFFF"/>
                  </a:solidFill>
                  <a:latin typeface="Vindra"/>
                  <a:ea typeface="Roboto"/>
                  <a:cs typeface="Roboto"/>
                  <a:sym typeface="Roboto"/>
                </a:endParaRPr>
              </a:p>
            </p:txBody>
          </p:sp>
          <p:sp>
            <p:nvSpPr>
              <p:cNvPr id="266" name="Google Shape;266;p40"/>
              <p:cNvSpPr/>
              <p:nvPr/>
            </p:nvSpPr>
            <p:spPr>
              <a:xfrm>
                <a:off x="1593000" y="2322568"/>
                <a:ext cx="690000" cy="642300"/>
              </a:xfrm>
              <a:prstGeom prst="rect">
                <a:avLst/>
              </a:prstGeom>
              <a:solidFill>
                <a:srgbClr val="B02C20"/>
              </a:solidFill>
              <a:ln>
                <a:noFill/>
              </a:ln>
              <a:effectLst>
                <a:outerShdw blurRad="71438" dist="28575" dir="2700000" algn="bl" rotWithShape="0">
                  <a:srgbClr val="000000">
                    <a:alpha val="17000"/>
                  </a:srgbClr>
                </a:outerShdw>
              </a:effectLst>
            </p:spPr>
            <p:txBody>
              <a:bodyPr spcFirstLastPara="1" wrap="square" lIns="91425" tIns="91425" rIns="91425" bIns="91425" anchor="ctr" anchorCtr="0">
                <a:noAutofit/>
              </a:bodyPr>
              <a:lstStyle/>
              <a:p>
                <a:pPr defTabSz="914400">
                  <a:buClr>
                    <a:srgbClr val="000000"/>
                  </a:buClr>
                </a:pPr>
                <a:endParaRPr sz="1100" kern="0">
                  <a:solidFill>
                    <a:srgbClr val="000000"/>
                  </a:solidFill>
                  <a:latin typeface="Vindra"/>
                  <a:cs typeface="Arial"/>
                  <a:sym typeface="Arial"/>
                </a:endParaRPr>
              </a:p>
            </p:txBody>
          </p:sp>
          <p:sp>
            <p:nvSpPr>
              <p:cNvPr id="267" name="Google Shape;267;p40"/>
              <p:cNvSpPr/>
              <p:nvPr/>
            </p:nvSpPr>
            <p:spPr>
              <a:xfrm>
                <a:off x="1593000" y="2322575"/>
                <a:ext cx="690000" cy="642600"/>
              </a:xfrm>
              <a:prstGeom prst="rect">
                <a:avLst/>
              </a:prstGeom>
              <a:solidFill>
                <a:srgbClr val="BE2F22"/>
              </a:solidFill>
              <a:ln>
                <a:noFill/>
              </a:ln>
            </p:spPr>
            <p:txBody>
              <a:bodyPr spcFirstLastPara="1" wrap="square" lIns="91425" tIns="91425" rIns="91425" bIns="91425" anchor="ctr" anchorCtr="0">
                <a:noAutofit/>
              </a:bodyPr>
              <a:lstStyle/>
              <a:p>
                <a:pPr algn="ctr" defTabSz="914400">
                  <a:buClr>
                    <a:srgbClr val="000000"/>
                  </a:buClr>
                </a:pPr>
                <a:r>
                  <a:rPr lang="en" sz="2400" kern="0" dirty="0">
                    <a:solidFill>
                      <a:srgbClr val="FFFFFF"/>
                    </a:solidFill>
                    <a:latin typeface="Vindra"/>
                    <a:ea typeface="Roboto Thin"/>
                    <a:cs typeface="Roboto Thin"/>
                    <a:sym typeface="Roboto Thin"/>
                  </a:rPr>
                  <a:t>05</a:t>
                </a:r>
                <a:endParaRPr sz="2400" kern="0" dirty="0">
                  <a:solidFill>
                    <a:srgbClr val="FFFFFF"/>
                  </a:solidFill>
                  <a:latin typeface="Vindra"/>
                  <a:ea typeface="Roboto Thin"/>
                  <a:cs typeface="Roboto Thin"/>
                  <a:sym typeface="Roboto Thin"/>
                </a:endParaRPr>
              </a:p>
            </p:txBody>
          </p:sp>
          <p:sp>
            <p:nvSpPr>
              <p:cNvPr id="268" name="Google Shape;268;p40"/>
              <p:cNvSpPr/>
              <p:nvPr/>
            </p:nvSpPr>
            <p:spPr>
              <a:xfrm>
                <a:off x="4532819" y="2323757"/>
                <a:ext cx="2826201" cy="642300"/>
              </a:xfrm>
              <a:prstGeom prst="rect">
                <a:avLst/>
              </a:prstGeom>
              <a:noFill/>
              <a:ln>
                <a:noFill/>
              </a:ln>
            </p:spPr>
            <p:txBody>
              <a:bodyPr spcFirstLastPara="1" wrap="square" lIns="91425" tIns="91425" rIns="91425" bIns="91425" anchor="ctr" anchorCtr="0">
                <a:noAutofit/>
              </a:bodyPr>
              <a:lstStyle/>
              <a:p>
                <a:pPr defTabSz="914400">
                  <a:lnSpc>
                    <a:spcPct val="115000"/>
                  </a:lnSpc>
                  <a:buClr>
                    <a:srgbClr val="000000"/>
                  </a:buClr>
                </a:pPr>
                <a:r>
                  <a:rPr lang="en" sz="2000" kern="0" dirty="0">
                    <a:solidFill>
                      <a:srgbClr val="A72A1E"/>
                    </a:solidFill>
                    <a:latin typeface="Vindra"/>
                    <a:ea typeface="Roboto"/>
                    <a:cs typeface="Roboto"/>
                    <a:sym typeface="Roboto"/>
                  </a:rPr>
                  <a:t>Simple graph is used</a:t>
                </a:r>
                <a:endParaRPr sz="2000" kern="0" dirty="0">
                  <a:solidFill>
                    <a:srgbClr val="A72A1E"/>
                  </a:solidFill>
                  <a:latin typeface="Vindra"/>
                  <a:ea typeface="Roboto"/>
                  <a:cs typeface="Roboto"/>
                  <a:sym typeface="Roboto"/>
                </a:endParaRPr>
              </a:p>
            </p:txBody>
          </p:sp>
        </p:grpSp>
        <p:grpSp>
          <p:nvGrpSpPr>
            <p:cNvPr id="269" name="Google Shape;269;p40"/>
            <p:cNvGrpSpPr/>
            <p:nvPr/>
          </p:nvGrpSpPr>
          <p:grpSpPr>
            <a:xfrm>
              <a:off x="1560536" y="3053565"/>
              <a:ext cx="7126200" cy="756435"/>
              <a:chOff x="1593000" y="2322568"/>
              <a:chExt cx="5958022" cy="643500"/>
            </a:xfrm>
          </p:grpSpPr>
          <p:sp>
            <p:nvSpPr>
              <p:cNvPr id="270" name="Google Shape;270;p40"/>
              <p:cNvSpPr/>
              <p:nvPr/>
            </p:nvSpPr>
            <p:spPr>
              <a:xfrm>
                <a:off x="3728375" y="2322568"/>
                <a:ext cx="3822600" cy="643500"/>
              </a:xfrm>
              <a:prstGeom prst="rect">
                <a:avLst/>
              </a:prstGeom>
              <a:solidFill>
                <a:srgbClr val="EEEEEE"/>
              </a:solidFill>
              <a:ln>
                <a:noFill/>
              </a:ln>
            </p:spPr>
            <p:txBody>
              <a:bodyPr spcFirstLastPara="1" wrap="square" lIns="91425" tIns="91425" rIns="91425" bIns="91425" anchor="ctr" anchorCtr="0">
                <a:noAutofit/>
              </a:bodyPr>
              <a:lstStyle/>
              <a:p>
                <a:pPr defTabSz="914400">
                  <a:buClr>
                    <a:srgbClr val="000000"/>
                  </a:buClr>
                </a:pPr>
                <a:endParaRPr sz="1100" kern="0">
                  <a:solidFill>
                    <a:srgbClr val="000000"/>
                  </a:solidFill>
                  <a:latin typeface="Vindra"/>
                  <a:cs typeface="Arial"/>
                  <a:sym typeface="Arial"/>
                </a:endParaRPr>
              </a:p>
            </p:txBody>
          </p:sp>
          <p:sp>
            <p:nvSpPr>
              <p:cNvPr id="271" name="Google Shape;271;p40"/>
              <p:cNvSpPr/>
              <p:nvPr/>
            </p:nvSpPr>
            <p:spPr>
              <a:xfrm flipH="1">
                <a:off x="2283025" y="2322575"/>
                <a:ext cx="1844400" cy="642600"/>
              </a:xfrm>
              <a:prstGeom prst="rect">
                <a:avLst/>
              </a:prstGeom>
              <a:solidFill>
                <a:srgbClr val="A72A1E"/>
              </a:solidFill>
              <a:ln>
                <a:noFill/>
              </a:ln>
            </p:spPr>
            <p:txBody>
              <a:bodyPr spcFirstLastPara="1" wrap="square" lIns="91425" tIns="91425" rIns="91425" bIns="91425" anchor="ctr" anchorCtr="0">
                <a:noAutofit/>
              </a:bodyPr>
              <a:lstStyle/>
              <a:p>
                <a:pPr defTabSz="914400">
                  <a:buClr>
                    <a:srgbClr val="000000"/>
                  </a:buClr>
                </a:pPr>
                <a:endParaRPr sz="1100" kern="0">
                  <a:solidFill>
                    <a:srgbClr val="000000"/>
                  </a:solidFill>
                  <a:latin typeface="Vindra"/>
                  <a:cs typeface="Arial"/>
                  <a:sym typeface="Arial"/>
                </a:endParaRPr>
              </a:p>
            </p:txBody>
          </p:sp>
          <p:sp>
            <p:nvSpPr>
              <p:cNvPr id="272" name="Google Shape;272;p40"/>
              <p:cNvSpPr/>
              <p:nvPr/>
            </p:nvSpPr>
            <p:spPr>
              <a:xfrm rot="16200000">
                <a:off x="3501574" y="1934673"/>
                <a:ext cx="643356" cy="1419149"/>
              </a:xfrm>
              <a:prstGeom prst="flowChartOffpageConnector">
                <a:avLst/>
              </a:prstGeom>
              <a:solidFill>
                <a:srgbClr val="A72A1E"/>
              </a:solidFill>
              <a:ln>
                <a:noFill/>
              </a:ln>
            </p:spPr>
            <p:txBody>
              <a:bodyPr spcFirstLastPara="1" wrap="square" lIns="91425" tIns="91425" rIns="91425" bIns="91425" anchor="ctr" anchorCtr="0">
                <a:noAutofit/>
              </a:bodyPr>
              <a:lstStyle/>
              <a:p>
                <a:pPr defTabSz="914400">
                  <a:buClr>
                    <a:srgbClr val="000000"/>
                  </a:buClr>
                </a:pPr>
                <a:endParaRPr sz="1100" kern="0">
                  <a:solidFill>
                    <a:srgbClr val="000000"/>
                  </a:solidFill>
                  <a:latin typeface="Vindra"/>
                  <a:cs typeface="Arial"/>
                  <a:sym typeface="Arial"/>
                </a:endParaRPr>
              </a:p>
            </p:txBody>
          </p:sp>
          <p:sp>
            <p:nvSpPr>
              <p:cNvPr id="273" name="Google Shape;273;p40"/>
              <p:cNvSpPr/>
              <p:nvPr/>
            </p:nvSpPr>
            <p:spPr>
              <a:xfrm>
                <a:off x="2342625" y="2399951"/>
                <a:ext cx="1940700" cy="495900"/>
              </a:xfrm>
              <a:prstGeom prst="rect">
                <a:avLst/>
              </a:prstGeom>
              <a:noFill/>
              <a:ln>
                <a:noFill/>
              </a:ln>
            </p:spPr>
            <p:txBody>
              <a:bodyPr spcFirstLastPara="1" wrap="square" lIns="91425" tIns="91425" rIns="91425" bIns="91425" anchor="ctr" anchorCtr="0">
                <a:noAutofit/>
              </a:bodyPr>
              <a:lstStyle/>
              <a:p>
                <a:pPr defTabSz="914400">
                  <a:lnSpc>
                    <a:spcPct val="115000"/>
                  </a:lnSpc>
                  <a:buClr>
                    <a:srgbClr val="000000"/>
                  </a:buClr>
                </a:pPr>
                <a:r>
                  <a:rPr lang="en" sz="2000" kern="0" dirty="0">
                    <a:solidFill>
                      <a:srgbClr val="FFFFFF"/>
                    </a:solidFill>
                    <a:latin typeface="Vindra"/>
                    <a:ea typeface="Roboto Medium"/>
                    <a:cs typeface="Roboto Medium"/>
                    <a:sym typeface="Roboto Medium"/>
                  </a:rPr>
                  <a:t>Decreasing Rate Method</a:t>
                </a:r>
                <a:endParaRPr sz="2000" kern="0" dirty="0">
                  <a:solidFill>
                    <a:srgbClr val="FFFFFF"/>
                  </a:solidFill>
                  <a:latin typeface="Vindra"/>
                  <a:ea typeface="Roboto"/>
                  <a:cs typeface="Roboto"/>
                  <a:sym typeface="Roboto"/>
                </a:endParaRPr>
              </a:p>
            </p:txBody>
          </p:sp>
          <p:sp>
            <p:nvSpPr>
              <p:cNvPr id="274" name="Google Shape;274;p40"/>
              <p:cNvSpPr/>
              <p:nvPr/>
            </p:nvSpPr>
            <p:spPr>
              <a:xfrm>
                <a:off x="1593000" y="2322568"/>
                <a:ext cx="690000" cy="642300"/>
              </a:xfrm>
              <a:prstGeom prst="rect">
                <a:avLst/>
              </a:prstGeom>
              <a:solidFill>
                <a:srgbClr val="B02C20"/>
              </a:solidFill>
              <a:ln>
                <a:noFill/>
              </a:ln>
              <a:effectLst>
                <a:outerShdw blurRad="71438" dist="28575" dir="2700000" algn="bl" rotWithShape="0">
                  <a:srgbClr val="000000">
                    <a:alpha val="17000"/>
                  </a:srgbClr>
                </a:outerShdw>
              </a:effectLst>
            </p:spPr>
            <p:txBody>
              <a:bodyPr spcFirstLastPara="1" wrap="square" lIns="91425" tIns="91425" rIns="91425" bIns="91425" anchor="ctr" anchorCtr="0">
                <a:noAutofit/>
              </a:bodyPr>
              <a:lstStyle/>
              <a:p>
                <a:pPr defTabSz="914400">
                  <a:buClr>
                    <a:srgbClr val="000000"/>
                  </a:buClr>
                </a:pPr>
                <a:endParaRPr sz="1100" kern="0">
                  <a:solidFill>
                    <a:srgbClr val="000000"/>
                  </a:solidFill>
                  <a:latin typeface="Vindra"/>
                  <a:cs typeface="Arial"/>
                  <a:sym typeface="Arial"/>
                </a:endParaRPr>
              </a:p>
            </p:txBody>
          </p:sp>
          <p:sp>
            <p:nvSpPr>
              <p:cNvPr id="275" name="Google Shape;275;p40"/>
              <p:cNvSpPr/>
              <p:nvPr/>
            </p:nvSpPr>
            <p:spPr>
              <a:xfrm>
                <a:off x="1593000" y="2322575"/>
                <a:ext cx="690000" cy="642600"/>
              </a:xfrm>
              <a:prstGeom prst="rect">
                <a:avLst/>
              </a:prstGeom>
              <a:solidFill>
                <a:srgbClr val="BE2F22"/>
              </a:solidFill>
              <a:ln>
                <a:noFill/>
              </a:ln>
            </p:spPr>
            <p:txBody>
              <a:bodyPr spcFirstLastPara="1" wrap="square" lIns="91425" tIns="91425" rIns="91425" bIns="91425" anchor="ctr" anchorCtr="0">
                <a:noAutofit/>
              </a:bodyPr>
              <a:lstStyle/>
              <a:p>
                <a:pPr algn="ctr" defTabSz="914400">
                  <a:buClr>
                    <a:srgbClr val="000000"/>
                  </a:buClr>
                </a:pPr>
                <a:r>
                  <a:rPr lang="en" sz="2400" kern="0" dirty="0">
                    <a:solidFill>
                      <a:srgbClr val="FFFFFF"/>
                    </a:solidFill>
                    <a:latin typeface="Vindra"/>
                    <a:ea typeface="Roboto Thin"/>
                    <a:cs typeface="Roboto Thin"/>
                    <a:sym typeface="Roboto Thin"/>
                  </a:rPr>
                  <a:t>04</a:t>
                </a:r>
                <a:endParaRPr sz="2400" kern="0" dirty="0">
                  <a:solidFill>
                    <a:srgbClr val="FFFFFF"/>
                  </a:solidFill>
                  <a:latin typeface="Vindra"/>
                  <a:ea typeface="Roboto Thin"/>
                  <a:cs typeface="Roboto Thin"/>
                  <a:sym typeface="Roboto Thin"/>
                </a:endParaRPr>
              </a:p>
            </p:txBody>
          </p:sp>
          <mc:AlternateContent xmlns:mc="http://schemas.openxmlformats.org/markup-compatibility/2006" xmlns:a14="http://schemas.microsoft.com/office/drawing/2010/main">
            <mc:Choice Requires="a14">
              <p:sp>
                <p:nvSpPr>
                  <p:cNvPr id="276" name="Google Shape;276;p40"/>
                  <p:cNvSpPr/>
                  <p:nvPr/>
                </p:nvSpPr>
                <p:spPr>
                  <a:xfrm>
                    <a:off x="4127421" y="2323736"/>
                    <a:ext cx="3423601" cy="642300"/>
                  </a:xfrm>
                  <a:prstGeom prst="rect">
                    <a:avLst/>
                  </a:prstGeom>
                  <a:noFill/>
                  <a:ln>
                    <a:noFill/>
                  </a:ln>
                </p:spPr>
                <p:txBody>
                  <a:bodyPr spcFirstLastPara="1" wrap="square" lIns="91425" tIns="91425" rIns="91425" bIns="91425" anchor="ctr" anchorCtr="0">
                    <a:noAutofit/>
                  </a:bodyPr>
                  <a:lstStyle/>
                  <a:p>
                    <a:pPr marL="457200" indent="-292100" defTabSz="914400">
                      <a:lnSpc>
                        <a:spcPct val="115000"/>
                      </a:lnSpc>
                      <a:buClr>
                        <a:srgbClr val="A72A1E"/>
                      </a:buClr>
                      <a:buSzPts val="1000"/>
                      <a:buFont typeface="Roboto"/>
                      <a:buChar char="●"/>
                    </a:pPr>
                    <a14:m>
                      <m:oMath xmlns:m="http://schemas.openxmlformats.org/officeDocument/2006/math">
                        <m:sSup>
                          <m:sSupPr>
                            <m:ctrlPr>
                              <a:rPr lang="en-MY" sz="1500" i="1" kern="0" smtClean="0">
                                <a:solidFill>
                                  <a:srgbClr val="A72A1E"/>
                                </a:solidFill>
                                <a:latin typeface="Cambria Math" panose="02040503050406030204" pitchFamily="18" charset="0"/>
                                <a:ea typeface="Roboto"/>
                                <a:cs typeface="Roboto"/>
                                <a:sym typeface="Roboto"/>
                              </a:rPr>
                            </m:ctrlPr>
                          </m:sSupPr>
                          <m:e>
                            <m:r>
                              <a:rPr lang="en-MY" sz="1500" i="1" kern="0">
                                <a:solidFill>
                                  <a:srgbClr val="A72A1E"/>
                                </a:solidFill>
                                <a:latin typeface="Cambria Math" panose="02040503050406030204" pitchFamily="18" charset="0"/>
                                <a:ea typeface="Roboto"/>
                                <a:cs typeface="Roboto"/>
                                <a:sym typeface="Roboto"/>
                              </a:rPr>
                              <m:t>𝑃</m:t>
                            </m:r>
                          </m:e>
                          <m:sup>
                            <m:r>
                              <a:rPr lang="en-MY" sz="1500" i="1" kern="0">
                                <a:solidFill>
                                  <a:srgbClr val="A72A1E"/>
                                </a:solidFill>
                                <a:latin typeface="Cambria Math" panose="02040503050406030204" pitchFamily="18" charset="0"/>
                                <a:ea typeface="Roboto"/>
                                <a:cs typeface="Roboto"/>
                                <a:sym typeface="Roboto"/>
                              </a:rPr>
                              <m:t>′</m:t>
                            </m:r>
                          </m:sup>
                        </m:sSup>
                        <m:r>
                          <a:rPr lang="en-MY" sz="1500" i="1" kern="0">
                            <a:solidFill>
                              <a:srgbClr val="A72A1E"/>
                            </a:solidFill>
                            <a:latin typeface="Cambria Math" panose="02040503050406030204" pitchFamily="18" charset="0"/>
                            <a:ea typeface="Roboto"/>
                            <a:cs typeface="Roboto"/>
                            <a:sym typeface="Roboto"/>
                          </a:rPr>
                          <m:t>=</m:t>
                        </m:r>
                        <m:r>
                          <a:rPr lang="en-MY" sz="1500" i="1" kern="0">
                            <a:solidFill>
                              <a:srgbClr val="A72A1E"/>
                            </a:solidFill>
                            <a:latin typeface="Cambria Math" panose="02040503050406030204" pitchFamily="18" charset="0"/>
                            <a:ea typeface="Roboto"/>
                            <a:cs typeface="Roboto"/>
                            <a:sym typeface="Roboto"/>
                          </a:rPr>
                          <m:t>𝑃</m:t>
                        </m:r>
                        <m:d>
                          <m:dPr>
                            <m:ctrlPr>
                              <a:rPr lang="en-MY" sz="1500" i="1" kern="0">
                                <a:solidFill>
                                  <a:srgbClr val="A72A1E"/>
                                </a:solidFill>
                                <a:latin typeface="Cambria Math" panose="02040503050406030204" pitchFamily="18" charset="0"/>
                                <a:ea typeface="Roboto"/>
                                <a:cs typeface="Roboto"/>
                                <a:sym typeface="Roboto"/>
                              </a:rPr>
                            </m:ctrlPr>
                          </m:dPr>
                          <m:e>
                            <m:r>
                              <a:rPr lang="en-MY" sz="1500" i="1" kern="0">
                                <a:solidFill>
                                  <a:srgbClr val="A72A1E"/>
                                </a:solidFill>
                                <a:latin typeface="Cambria Math" panose="02040503050406030204" pitchFamily="18" charset="0"/>
                                <a:ea typeface="Roboto"/>
                                <a:cs typeface="Roboto"/>
                                <a:sym typeface="Roboto"/>
                              </a:rPr>
                              <m:t>1+</m:t>
                            </m:r>
                            <m:f>
                              <m:fPr>
                                <m:ctrlPr>
                                  <a:rPr lang="en-MY" sz="1500" i="1" kern="0">
                                    <a:solidFill>
                                      <a:srgbClr val="A72A1E"/>
                                    </a:solidFill>
                                    <a:latin typeface="Cambria Math" panose="02040503050406030204" pitchFamily="18" charset="0"/>
                                    <a:ea typeface="Roboto"/>
                                    <a:sym typeface="Roboto"/>
                                  </a:rPr>
                                </m:ctrlPr>
                              </m:fPr>
                              <m:num>
                                <m:r>
                                  <a:rPr lang="en-MY" sz="1500" i="1" kern="0">
                                    <a:solidFill>
                                      <a:srgbClr val="A72A1E"/>
                                    </a:solidFill>
                                    <a:latin typeface="Cambria Math" panose="02040503050406030204" pitchFamily="18" charset="0"/>
                                    <a:ea typeface="Roboto"/>
                                    <a:sym typeface="Roboto"/>
                                  </a:rPr>
                                  <m:t>𝑟</m:t>
                                </m:r>
                                <m:r>
                                  <a:rPr lang="en-MY" sz="1500" i="1" kern="0">
                                    <a:solidFill>
                                      <a:srgbClr val="A72A1E"/>
                                    </a:solidFill>
                                    <a:latin typeface="Cambria Math" panose="02040503050406030204" pitchFamily="18" charset="0"/>
                                    <a:ea typeface="Roboto"/>
                                    <a:sym typeface="Roboto"/>
                                  </a:rPr>
                                  <m:t>−</m:t>
                                </m:r>
                                <m:sSup>
                                  <m:sSupPr>
                                    <m:ctrlPr>
                                      <a:rPr lang="en-MY" sz="1500" i="1" kern="0">
                                        <a:solidFill>
                                          <a:srgbClr val="A72A1E"/>
                                        </a:solidFill>
                                        <a:latin typeface="Cambria Math" panose="02040503050406030204" pitchFamily="18" charset="0"/>
                                        <a:ea typeface="Roboto"/>
                                        <a:sym typeface="Roboto"/>
                                      </a:rPr>
                                    </m:ctrlPr>
                                  </m:sSupPr>
                                  <m:e>
                                    <m:r>
                                      <a:rPr lang="en-MY" sz="1500" i="1" kern="0">
                                        <a:solidFill>
                                          <a:srgbClr val="A72A1E"/>
                                        </a:solidFill>
                                        <a:latin typeface="Cambria Math" panose="02040503050406030204" pitchFamily="18" charset="0"/>
                                        <a:ea typeface="Roboto"/>
                                        <a:sym typeface="Roboto"/>
                                      </a:rPr>
                                      <m:t>𝑟</m:t>
                                    </m:r>
                                  </m:e>
                                  <m:sup>
                                    <m:r>
                                      <a:rPr lang="en-MY" sz="1500" i="1" kern="0">
                                        <a:solidFill>
                                          <a:srgbClr val="A72A1E"/>
                                        </a:solidFill>
                                        <a:latin typeface="Cambria Math" panose="02040503050406030204" pitchFamily="18" charset="0"/>
                                        <a:ea typeface="Roboto"/>
                                        <a:sym typeface="Roboto"/>
                                      </a:rPr>
                                      <m:t>′</m:t>
                                    </m:r>
                                  </m:sup>
                                </m:sSup>
                              </m:num>
                              <m:den>
                                <m:r>
                                  <a:rPr lang="en-MY" sz="1500" i="1" kern="0">
                                    <a:solidFill>
                                      <a:srgbClr val="A72A1E"/>
                                    </a:solidFill>
                                    <a:latin typeface="Cambria Math" panose="02040503050406030204" pitchFamily="18" charset="0"/>
                                    <a:ea typeface="Roboto"/>
                                    <a:sym typeface="Roboto"/>
                                  </a:rPr>
                                  <m:t>100</m:t>
                                </m:r>
                              </m:den>
                            </m:f>
                          </m:e>
                        </m:d>
                        <m:d>
                          <m:dPr>
                            <m:ctrlPr>
                              <a:rPr lang="en-MY" sz="1500" i="1" kern="0">
                                <a:solidFill>
                                  <a:srgbClr val="A72A1E"/>
                                </a:solidFill>
                                <a:latin typeface="Cambria Math" panose="02040503050406030204" pitchFamily="18" charset="0"/>
                                <a:ea typeface="Roboto"/>
                                <a:sym typeface="Roboto"/>
                              </a:rPr>
                            </m:ctrlPr>
                          </m:dPr>
                          <m:e>
                            <m:r>
                              <a:rPr lang="en-MY" sz="1500" i="1" kern="0">
                                <a:solidFill>
                                  <a:srgbClr val="A72A1E"/>
                                </a:solidFill>
                                <a:latin typeface="Cambria Math" panose="02040503050406030204" pitchFamily="18" charset="0"/>
                                <a:ea typeface="Roboto"/>
                                <a:sym typeface="Roboto"/>
                              </a:rPr>
                              <m:t>1+</m:t>
                            </m:r>
                            <m:f>
                              <m:fPr>
                                <m:ctrlPr>
                                  <a:rPr lang="en-MY" sz="1500" i="1" kern="0">
                                    <a:solidFill>
                                      <a:srgbClr val="A72A1E"/>
                                    </a:solidFill>
                                    <a:latin typeface="Cambria Math" panose="02040503050406030204" pitchFamily="18" charset="0"/>
                                    <a:ea typeface="Roboto"/>
                                    <a:sym typeface="Roboto"/>
                                  </a:rPr>
                                </m:ctrlPr>
                              </m:fPr>
                              <m:num>
                                <m:r>
                                  <a:rPr lang="en-MY" sz="1500" i="1" kern="0">
                                    <a:solidFill>
                                      <a:srgbClr val="A72A1E"/>
                                    </a:solidFill>
                                    <a:latin typeface="Cambria Math" panose="02040503050406030204" pitchFamily="18" charset="0"/>
                                    <a:ea typeface="Roboto"/>
                                    <a:sym typeface="Roboto"/>
                                  </a:rPr>
                                  <m:t>𝑟</m:t>
                                </m:r>
                                <m:r>
                                  <a:rPr lang="en-MY" sz="1500" i="1" kern="0">
                                    <a:solidFill>
                                      <a:srgbClr val="A72A1E"/>
                                    </a:solidFill>
                                    <a:latin typeface="Cambria Math" panose="02040503050406030204" pitchFamily="18" charset="0"/>
                                    <a:ea typeface="Roboto"/>
                                    <a:sym typeface="Roboto"/>
                                  </a:rPr>
                                  <m:t>−2</m:t>
                                </m:r>
                                <m:sSup>
                                  <m:sSupPr>
                                    <m:ctrlPr>
                                      <a:rPr lang="en-MY" sz="1500" i="1" kern="0">
                                        <a:solidFill>
                                          <a:srgbClr val="A72A1E"/>
                                        </a:solidFill>
                                        <a:latin typeface="Cambria Math" panose="02040503050406030204" pitchFamily="18" charset="0"/>
                                        <a:ea typeface="Roboto"/>
                                        <a:sym typeface="Roboto"/>
                                      </a:rPr>
                                    </m:ctrlPr>
                                  </m:sSupPr>
                                  <m:e>
                                    <m:r>
                                      <a:rPr lang="en-MY" sz="1500" i="1" kern="0">
                                        <a:solidFill>
                                          <a:srgbClr val="A72A1E"/>
                                        </a:solidFill>
                                        <a:latin typeface="Cambria Math" panose="02040503050406030204" pitchFamily="18" charset="0"/>
                                        <a:ea typeface="Roboto"/>
                                        <a:sym typeface="Roboto"/>
                                      </a:rPr>
                                      <m:t>𝑟</m:t>
                                    </m:r>
                                  </m:e>
                                  <m:sup>
                                    <m:r>
                                      <a:rPr lang="en-MY" sz="1500" i="1" kern="0">
                                        <a:solidFill>
                                          <a:srgbClr val="A72A1E"/>
                                        </a:solidFill>
                                        <a:latin typeface="Cambria Math" panose="02040503050406030204" pitchFamily="18" charset="0"/>
                                        <a:ea typeface="Roboto"/>
                                        <a:sym typeface="Roboto"/>
                                      </a:rPr>
                                      <m:t>′</m:t>
                                    </m:r>
                                  </m:sup>
                                </m:sSup>
                              </m:num>
                              <m:den>
                                <m:r>
                                  <a:rPr lang="en-MY" sz="1500" i="1" kern="0">
                                    <a:solidFill>
                                      <a:srgbClr val="A72A1E"/>
                                    </a:solidFill>
                                    <a:latin typeface="Cambria Math" panose="02040503050406030204" pitchFamily="18" charset="0"/>
                                    <a:ea typeface="Roboto"/>
                                    <a:sym typeface="Roboto"/>
                                  </a:rPr>
                                  <m:t>100</m:t>
                                </m:r>
                              </m:den>
                            </m:f>
                          </m:e>
                        </m:d>
                        <m:r>
                          <a:rPr lang="en-MY" sz="1500" i="1" kern="0">
                            <a:solidFill>
                              <a:srgbClr val="A72A1E"/>
                            </a:solidFill>
                            <a:latin typeface="Cambria Math" panose="02040503050406030204" pitchFamily="18" charset="0"/>
                            <a:ea typeface="Roboto"/>
                            <a:sym typeface="Roboto"/>
                          </a:rPr>
                          <m:t>…</m:t>
                        </m:r>
                        <m:d>
                          <m:dPr>
                            <m:ctrlPr>
                              <a:rPr lang="en-MY" sz="1500" i="1" kern="0">
                                <a:solidFill>
                                  <a:srgbClr val="A72A1E"/>
                                </a:solidFill>
                                <a:latin typeface="Cambria Math" panose="02040503050406030204" pitchFamily="18" charset="0"/>
                                <a:ea typeface="Roboto"/>
                                <a:sym typeface="Roboto"/>
                              </a:rPr>
                            </m:ctrlPr>
                          </m:dPr>
                          <m:e>
                            <m:r>
                              <a:rPr lang="en-MY" sz="1500" i="1" kern="0">
                                <a:solidFill>
                                  <a:srgbClr val="A72A1E"/>
                                </a:solidFill>
                                <a:latin typeface="Cambria Math" panose="02040503050406030204" pitchFamily="18" charset="0"/>
                                <a:ea typeface="Roboto"/>
                                <a:sym typeface="Roboto"/>
                              </a:rPr>
                              <m:t>1+</m:t>
                            </m:r>
                            <m:f>
                              <m:fPr>
                                <m:ctrlPr>
                                  <a:rPr lang="en-MY" sz="1500" i="1" kern="0">
                                    <a:solidFill>
                                      <a:srgbClr val="A72A1E"/>
                                    </a:solidFill>
                                    <a:latin typeface="Cambria Math" panose="02040503050406030204" pitchFamily="18" charset="0"/>
                                    <a:ea typeface="Roboto"/>
                                    <a:sym typeface="Roboto"/>
                                  </a:rPr>
                                </m:ctrlPr>
                              </m:fPr>
                              <m:num>
                                <m:r>
                                  <a:rPr lang="en-MY" sz="1500" i="1" kern="0">
                                    <a:solidFill>
                                      <a:srgbClr val="A72A1E"/>
                                    </a:solidFill>
                                    <a:latin typeface="Cambria Math" panose="02040503050406030204" pitchFamily="18" charset="0"/>
                                    <a:ea typeface="Roboto"/>
                                    <a:sym typeface="Roboto"/>
                                  </a:rPr>
                                  <m:t>𝑟</m:t>
                                </m:r>
                                <m:r>
                                  <a:rPr lang="en-MY" sz="1500" i="1" kern="0">
                                    <a:solidFill>
                                      <a:srgbClr val="A72A1E"/>
                                    </a:solidFill>
                                    <a:latin typeface="Cambria Math" panose="02040503050406030204" pitchFamily="18" charset="0"/>
                                    <a:ea typeface="Roboto"/>
                                    <a:sym typeface="Roboto"/>
                                  </a:rPr>
                                  <m:t>−</m:t>
                                </m:r>
                                <m:r>
                                  <a:rPr lang="en-MY" sz="1500" i="1" kern="0">
                                    <a:solidFill>
                                      <a:srgbClr val="A72A1E"/>
                                    </a:solidFill>
                                    <a:latin typeface="Cambria Math" panose="02040503050406030204" pitchFamily="18" charset="0"/>
                                    <a:ea typeface="Roboto"/>
                                    <a:sym typeface="Roboto"/>
                                  </a:rPr>
                                  <m:t>𝑛</m:t>
                                </m:r>
                                <m:sSup>
                                  <m:sSupPr>
                                    <m:ctrlPr>
                                      <a:rPr lang="en-MY" sz="1500" i="1" kern="0">
                                        <a:solidFill>
                                          <a:srgbClr val="A72A1E"/>
                                        </a:solidFill>
                                        <a:latin typeface="Cambria Math" panose="02040503050406030204" pitchFamily="18" charset="0"/>
                                        <a:ea typeface="Roboto"/>
                                        <a:sym typeface="Roboto"/>
                                      </a:rPr>
                                    </m:ctrlPr>
                                  </m:sSupPr>
                                  <m:e>
                                    <m:r>
                                      <a:rPr lang="en-MY" sz="1500" i="1" kern="0">
                                        <a:solidFill>
                                          <a:srgbClr val="A72A1E"/>
                                        </a:solidFill>
                                        <a:latin typeface="Cambria Math" panose="02040503050406030204" pitchFamily="18" charset="0"/>
                                        <a:ea typeface="Roboto"/>
                                        <a:sym typeface="Roboto"/>
                                      </a:rPr>
                                      <m:t>𝑟</m:t>
                                    </m:r>
                                  </m:e>
                                  <m:sup>
                                    <m:r>
                                      <a:rPr lang="en-MY" sz="1500" i="1" kern="0">
                                        <a:solidFill>
                                          <a:srgbClr val="A72A1E"/>
                                        </a:solidFill>
                                        <a:latin typeface="Cambria Math" panose="02040503050406030204" pitchFamily="18" charset="0"/>
                                        <a:ea typeface="Roboto"/>
                                        <a:sym typeface="Roboto"/>
                                      </a:rPr>
                                      <m:t>′</m:t>
                                    </m:r>
                                  </m:sup>
                                </m:sSup>
                              </m:num>
                              <m:den>
                                <m:r>
                                  <a:rPr lang="en-MY" sz="1500" i="1" kern="0">
                                    <a:solidFill>
                                      <a:srgbClr val="A72A1E"/>
                                    </a:solidFill>
                                    <a:latin typeface="Cambria Math" panose="02040503050406030204" pitchFamily="18" charset="0"/>
                                    <a:ea typeface="Roboto"/>
                                    <a:sym typeface="Roboto"/>
                                  </a:rPr>
                                  <m:t>100</m:t>
                                </m:r>
                              </m:den>
                            </m:f>
                          </m:e>
                        </m:d>
                      </m:oMath>
                    </a14:m>
                    <a:endParaRPr sz="1500" kern="0" dirty="0">
                      <a:solidFill>
                        <a:srgbClr val="A72A1E"/>
                      </a:solidFill>
                      <a:latin typeface="Vindra"/>
                      <a:ea typeface="Roboto"/>
                      <a:cs typeface="Roboto"/>
                      <a:sym typeface="Roboto"/>
                    </a:endParaRPr>
                  </a:p>
                </p:txBody>
              </p:sp>
            </mc:Choice>
            <mc:Fallback xmlns="">
              <p:sp>
                <p:nvSpPr>
                  <p:cNvPr id="276" name="Google Shape;276;p40"/>
                  <p:cNvSpPr>
                    <a:spLocks noRot="1" noChangeAspect="1" noMove="1" noResize="1" noEditPoints="1" noAdjustHandles="1" noChangeArrowheads="1" noChangeShapeType="1" noTextEdit="1"/>
                  </p:cNvSpPr>
                  <p:nvPr/>
                </p:nvSpPr>
                <p:spPr>
                  <a:xfrm>
                    <a:off x="4127421" y="2323736"/>
                    <a:ext cx="3423601" cy="642300"/>
                  </a:xfrm>
                  <a:prstGeom prst="rect">
                    <a:avLst/>
                  </a:prstGeom>
                  <a:blipFill>
                    <a:blip r:embed="rId3"/>
                    <a:stretch>
                      <a:fillRect t="-99194" b="-150806"/>
                    </a:stretch>
                  </a:blipFill>
                  <a:ln>
                    <a:noFill/>
                  </a:ln>
                </p:spPr>
                <p:txBody>
                  <a:bodyPr/>
                  <a:lstStyle/>
                  <a:p>
                    <a:r>
                      <a:rPr lang="en-US">
                        <a:noFill/>
                      </a:rPr>
                      <a:t> </a:t>
                    </a:r>
                  </a:p>
                </p:txBody>
              </p:sp>
            </mc:Fallback>
          </mc:AlternateContent>
        </p:grpSp>
        <p:grpSp>
          <p:nvGrpSpPr>
            <p:cNvPr id="285" name="Google Shape;285;p40"/>
            <p:cNvGrpSpPr/>
            <p:nvPr/>
          </p:nvGrpSpPr>
          <p:grpSpPr>
            <a:xfrm>
              <a:off x="1560535" y="1522437"/>
              <a:ext cx="7126206" cy="763564"/>
              <a:chOff x="1593000" y="2322565"/>
              <a:chExt cx="5957975" cy="643503"/>
            </a:xfrm>
            <a:effectLst/>
          </p:grpSpPr>
          <p:sp>
            <p:nvSpPr>
              <p:cNvPr id="286" name="Google Shape;286;p40"/>
              <p:cNvSpPr/>
              <p:nvPr/>
            </p:nvSpPr>
            <p:spPr>
              <a:xfrm>
                <a:off x="3728375" y="2322568"/>
                <a:ext cx="3822600" cy="643500"/>
              </a:xfrm>
              <a:prstGeom prst="rect">
                <a:avLst/>
              </a:prstGeom>
              <a:solidFill>
                <a:srgbClr val="EEEEEE"/>
              </a:solidFill>
              <a:ln>
                <a:noFill/>
              </a:ln>
            </p:spPr>
            <p:txBody>
              <a:bodyPr spcFirstLastPara="1" wrap="square" lIns="91425" tIns="91425" rIns="91425" bIns="91425" anchor="ctr" anchorCtr="0">
                <a:noAutofit/>
              </a:bodyPr>
              <a:lstStyle/>
              <a:p>
                <a:pPr defTabSz="914400">
                  <a:buClr>
                    <a:srgbClr val="000000"/>
                  </a:buClr>
                </a:pPr>
                <a:endParaRPr sz="1100" kern="0">
                  <a:solidFill>
                    <a:srgbClr val="000000"/>
                  </a:solidFill>
                  <a:latin typeface="Vindra"/>
                  <a:cs typeface="Arial"/>
                  <a:sym typeface="Arial"/>
                </a:endParaRPr>
              </a:p>
            </p:txBody>
          </p:sp>
          <p:sp>
            <p:nvSpPr>
              <p:cNvPr id="287" name="Google Shape;287;p40"/>
              <p:cNvSpPr/>
              <p:nvPr/>
            </p:nvSpPr>
            <p:spPr>
              <a:xfrm flipH="1">
                <a:off x="2283025" y="2322575"/>
                <a:ext cx="1844400" cy="642600"/>
              </a:xfrm>
              <a:prstGeom prst="rect">
                <a:avLst/>
              </a:prstGeom>
              <a:solidFill>
                <a:srgbClr val="A72A1E"/>
              </a:solidFill>
              <a:ln>
                <a:noFill/>
              </a:ln>
            </p:spPr>
            <p:txBody>
              <a:bodyPr spcFirstLastPara="1" wrap="square" lIns="91425" tIns="91425" rIns="91425" bIns="91425" anchor="ctr" anchorCtr="0">
                <a:noAutofit/>
              </a:bodyPr>
              <a:lstStyle/>
              <a:p>
                <a:pPr defTabSz="914400">
                  <a:buClr>
                    <a:srgbClr val="000000"/>
                  </a:buClr>
                </a:pPr>
                <a:endParaRPr sz="1100" kern="0">
                  <a:solidFill>
                    <a:srgbClr val="000000"/>
                  </a:solidFill>
                  <a:latin typeface="Vindra"/>
                  <a:cs typeface="Arial"/>
                  <a:sym typeface="Arial"/>
                </a:endParaRPr>
              </a:p>
            </p:txBody>
          </p:sp>
          <p:sp>
            <p:nvSpPr>
              <p:cNvPr id="288" name="Google Shape;288;p40"/>
              <p:cNvSpPr/>
              <p:nvPr/>
            </p:nvSpPr>
            <p:spPr>
              <a:xfrm rot="16200000">
                <a:off x="3501576" y="1934668"/>
                <a:ext cx="643356" cy="1419149"/>
              </a:xfrm>
              <a:prstGeom prst="flowChartOffpageConnector">
                <a:avLst/>
              </a:prstGeom>
              <a:solidFill>
                <a:srgbClr val="A72A1E"/>
              </a:solidFill>
              <a:ln>
                <a:noFill/>
              </a:ln>
            </p:spPr>
            <p:txBody>
              <a:bodyPr spcFirstLastPara="1" wrap="square" lIns="91425" tIns="91425" rIns="91425" bIns="91425" anchor="ctr" anchorCtr="0">
                <a:noAutofit/>
              </a:bodyPr>
              <a:lstStyle/>
              <a:p>
                <a:pPr defTabSz="914400">
                  <a:buClr>
                    <a:srgbClr val="000000"/>
                  </a:buClr>
                </a:pPr>
                <a:endParaRPr sz="1100" kern="0">
                  <a:solidFill>
                    <a:srgbClr val="000000"/>
                  </a:solidFill>
                  <a:latin typeface="Vindra"/>
                  <a:cs typeface="Arial"/>
                  <a:sym typeface="Arial"/>
                </a:endParaRPr>
              </a:p>
            </p:txBody>
          </p:sp>
          <p:sp>
            <p:nvSpPr>
              <p:cNvPr id="289" name="Google Shape;289;p40"/>
              <p:cNvSpPr/>
              <p:nvPr/>
            </p:nvSpPr>
            <p:spPr>
              <a:xfrm>
                <a:off x="2342625" y="2399951"/>
                <a:ext cx="1940700" cy="495900"/>
              </a:xfrm>
              <a:prstGeom prst="rect">
                <a:avLst/>
              </a:prstGeom>
              <a:noFill/>
              <a:ln>
                <a:noFill/>
              </a:ln>
            </p:spPr>
            <p:txBody>
              <a:bodyPr spcFirstLastPara="1" wrap="square" lIns="91425" tIns="91425" rIns="91425" bIns="91425" anchor="ctr" anchorCtr="0">
                <a:noAutofit/>
              </a:bodyPr>
              <a:lstStyle/>
              <a:p>
                <a:pPr defTabSz="914400">
                  <a:lnSpc>
                    <a:spcPct val="115000"/>
                  </a:lnSpc>
                  <a:buClr>
                    <a:srgbClr val="000000"/>
                  </a:buClr>
                </a:pPr>
                <a:r>
                  <a:rPr lang="en" sz="2000" kern="0" dirty="0">
                    <a:solidFill>
                      <a:srgbClr val="FFFFFF"/>
                    </a:solidFill>
                    <a:latin typeface="Vindra"/>
                    <a:ea typeface="Roboto Medium"/>
                    <a:cs typeface="Roboto Medium"/>
                    <a:sym typeface="Roboto Medium"/>
                  </a:rPr>
                  <a:t>Geometric Increase Method</a:t>
                </a:r>
                <a:endParaRPr sz="2000" kern="0" dirty="0">
                  <a:solidFill>
                    <a:srgbClr val="FFFFFF"/>
                  </a:solidFill>
                  <a:latin typeface="Vindra"/>
                  <a:ea typeface="Roboto"/>
                  <a:cs typeface="Roboto"/>
                  <a:sym typeface="Roboto"/>
                </a:endParaRPr>
              </a:p>
            </p:txBody>
          </p:sp>
          <p:sp>
            <p:nvSpPr>
              <p:cNvPr id="290" name="Google Shape;290;p40"/>
              <p:cNvSpPr/>
              <p:nvPr/>
            </p:nvSpPr>
            <p:spPr>
              <a:xfrm>
                <a:off x="1593000" y="2322568"/>
                <a:ext cx="690000" cy="642300"/>
              </a:xfrm>
              <a:prstGeom prst="rect">
                <a:avLst/>
              </a:prstGeom>
              <a:solidFill>
                <a:srgbClr val="B02C20"/>
              </a:solidFill>
              <a:ln>
                <a:noFill/>
              </a:ln>
              <a:effectLst>
                <a:outerShdw blurRad="71438" dist="28575" dir="2700000" algn="bl" rotWithShape="0">
                  <a:srgbClr val="000000">
                    <a:alpha val="17000"/>
                  </a:srgbClr>
                </a:outerShdw>
              </a:effectLst>
            </p:spPr>
            <p:txBody>
              <a:bodyPr spcFirstLastPara="1" wrap="square" lIns="91425" tIns="91425" rIns="91425" bIns="91425" anchor="ctr" anchorCtr="0">
                <a:noAutofit/>
              </a:bodyPr>
              <a:lstStyle/>
              <a:p>
                <a:pPr defTabSz="914400">
                  <a:buClr>
                    <a:srgbClr val="000000"/>
                  </a:buClr>
                </a:pPr>
                <a:endParaRPr sz="1100" kern="0">
                  <a:solidFill>
                    <a:srgbClr val="000000"/>
                  </a:solidFill>
                  <a:latin typeface="Vindra"/>
                  <a:cs typeface="Arial"/>
                  <a:sym typeface="Arial"/>
                </a:endParaRPr>
              </a:p>
            </p:txBody>
          </p:sp>
          <p:sp>
            <p:nvSpPr>
              <p:cNvPr id="291" name="Google Shape;291;p40"/>
              <p:cNvSpPr/>
              <p:nvPr/>
            </p:nvSpPr>
            <p:spPr>
              <a:xfrm>
                <a:off x="1593000" y="2322575"/>
                <a:ext cx="690000" cy="642600"/>
              </a:xfrm>
              <a:prstGeom prst="rect">
                <a:avLst/>
              </a:prstGeom>
              <a:solidFill>
                <a:srgbClr val="BE2F22"/>
              </a:solidFill>
              <a:ln>
                <a:noFill/>
              </a:ln>
            </p:spPr>
            <p:txBody>
              <a:bodyPr spcFirstLastPara="1" wrap="square" lIns="91425" tIns="91425" rIns="91425" bIns="91425" anchor="ctr" anchorCtr="0">
                <a:noAutofit/>
              </a:bodyPr>
              <a:lstStyle/>
              <a:p>
                <a:pPr algn="ctr" defTabSz="914400">
                  <a:buClr>
                    <a:srgbClr val="000000"/>
                  </a:buClr>
                </a:pPr>
                <a:r>
                  <a:rPr lang="en" sz="2400" kern="0" dirty="0">
                    <a:solidFill>
                      <a:srgbClr val="FFFFFF"/>
                    </a:solidFill>
                    <a:latin typeface="Vindra"/>
                    <a:ea typeface="Roboto Thin"/>
                    <a:cs typeface="Roboto Thin"/>
                    <a:sym typeface="Roboto Thin"/>
                  </a:rPr>
                  <a:t>02</a:t>
                </a:r>
                <a:endParaRPr sz="2400" kern="0" dirty="0">
                  <a:solidFill>
                    <a:srgbClr val="FFFFFF"/>
                  </a:solidFill>
                  <a:latin typeface="Vindra"/>
                  <a:ea typeface="Roboto Thin"/>
                  <a:cs typeface="Roboto Thin"/>
                  <a:sym typeface="Roboto Thin"/>
                </a:endParaRPr>
              </a:p>
            </p:txBody>
          </p:sp>
          <mc:AlternateContent xmlns:mc="http://schemas.openxmlformats.org/markup-compatibility/2006" xmlns:a14="http://schemas.microsoft.com/office/drawing/2010/main">
            <mc:Choice Requires="a14">
              <p:sp>
                <p:nvSpPr>
                  <p:cNvPr id="292" name="Google Shape;292;p40"/>
                  <p:cNvSpPr/>
                  <p:nvPr/>
                </p:nvSpPr>
                <p:spPr>
                  <a:xfrm>
                    <a:off x="4063159" y="2323744"/>
                    <a:ext cx="2914492" cy="642300"/>
                  </a:xfrm>
                  <a:prstGeom prst="rect">
                    <a:avLst/>
                  </a:prstGeom>
                  <a:noFill/>
                  <a:ln>
                    <a:noFill/>
                  </a:ln>
                </p:spPr>
                <p:txBody>
                  <a:bodyPr spcFirstLastPara="1" wrap="square" lIns="91425" tIns="91425" rIns="91425" bIns="91425" anchor="ctr" anchorCtr="0">
                    <a:noAutofit/>
                  </a:bodyPr>
                  <a:lstStyle/>
                  <a:p>
                    <a:pPr marL="457200" defTabSz="914400">
                      <a:lnSpc>
                        <a:spcPct val="115000"/>
                      </a:lnSpc>
                      <a:buClr>
                        <a:srgbClr val="000000"/>
                      </a:buClr>
                    </a:pPr>
                    <a14:m>
                      <m:oMathPara xmlns:m="http://schemas.openxmlformats.org/officeDocument/2006/math">
                        <m:oMathParaPr>
                          <m:jc m:val="centerGroup"/>
                        </m:oMathParaPr>
                        <m:oMath xmlns:m="http://schemas.openxmlformats.org/officeDocument/2006/math">
                          <m:sSup>
                            <m:sSupPr>
                              <m:ctrlPr>
                                <a:rPr lang="en-MY" sz="2000" i="1" kern="0">
                                  <a:solidFill>
                                    <a:srgbClr val="A72A1E"/>
                                  </a:solidFill>
                                  <a:latin typeface="Cambria Math" panose="02040503050406030204" pitchFamily="18" charset="0"/>
                                  <a:ea typeface="Roboto"/>
                                  <a:cs typeface="Roboto"/>
                                  <a:sym typeface="Roboto"/>
                                </a:rPr>
                              </m:ctrlPr>
                            </m:sSupPr>
                            <m:e>
                              <m:r>
                                <a:rPr lang="en-MY" sz="2000" i="1" kern="0">
                                  <a:solidFill>
                                    <a:srgbClr val="A72A1E"/>
                                  </a:solidFill>
                                  <a:latin typeface="Cambria Math" panose="02040503050406030204" pitchFamily="18" charset="0"/>
                                  <a:ea typeface="Roboto"/>
                                  <a:cs typeface="Roboto"/>
                                  <a:sym typeface="Roboto"/>
                                </a:rPr>
                                <m:t>𝑃</m:t>
                              </m:r>
                            </m:e>
                            <m:sup>
                              <m:r>
                                <a:rPr lang="en-MY" sz="2000" i="1" kern="0">
                                  <a:solidFill>
                                    <a:srgbClr val="A72A1E"/>
                                  </a:solidFill>
                                  <a:latin typeface="Cambria Math" panose="02040503050406030204" pitchFamily="18" charset="0"/>
                                  <a:ea typeface="Roboto"/>
                                  <a:cs typeface="Roboto"/>
                                  <a:sym typeface="Roboto"/>
                                </a:rPr>
                                <m:t>′</m:t>
                              </m:r>
                            </m:sup>
                          </m:sSup>
                          <m:r>
                            <a:rPr lang="en-MY" sz="2000" i="1" kern="0">
                              <a:solidFill>
                                <a:srgbClr val="A72A1E"/>
                              </a:solidFill>
                              <a:latin typeface="Cambria Math" panose="02040503050406030204" pitchFamily="18" charset="0"/>
                              <a:ea typeface="Roboto"/>
                              <a:cs typeface="Roboto"/>
                              <a:sym typeface="Roboto"/>
                            </a:rPr>
                            <m:t>=</m:t>
                          </m:r>
                          <m:r>
                            <a:rPr lang="en-MY" sz="2000" i="1" kern="0">
                              <a:solidFill>
                                <a:srgbClr val="A72A1E"/>
                              </a:solidFill>
                              <a:latin typeface="Cambria Math" panose="02040503050406030204" pitchFamily="18" charset="0"/>
                              <a:ea typeface="Roboto"/>
                              <a:cs typeface="Roboto"/>
                              <a:sym typeface="Roboto"/>
                            </a:rPr>
                            <m:t>𝑃</m:t>
                          </m:r>
                          <m:r>
                            <a:rPr lang="en-MY" sz="2000" i="1" kern="0">
                              <a:solidFill>
                                <a:srgbClr val="A72A1E"/>
                              </a:solidFill>
                              <a:latin typeface="Cambria Math" panose="02040503050406030204" pitchFamily="18" charset="0"/>
                              <a:ea typeface="Roboto"/>
                              <a:cs typeface="Roboto"/>
                              <a:sym typeface="Roboto"/>
                            </a:rPr>
                            <m:t>(1+</m:t>
                          </m:r>
                          <m:f>
                            <m:fPr>
                              <m:ctrlPr>
                                <a:rPr lang="en-MY" sz="2000" i="1" kern="0">
                                  <a:solidFill>
                                    <a:srgbClr val="A72A1E"/>
                                  </a:solidFill>
                                  <a:latin typeface="Cambria Math" panose="02040503050406030204" pitchFamily="18" charset="0"/>
                                  <a:ea typeface="Roboto"/>
                                  <a:sym typeface="Roboto"/>
                                </a:rPr>
                              </m:ctrlPr>
                            </m:fPr>
                            <m:num>
                              <m:r>
                                <a:rPr lang="en-MY" sz="2000" i="1" kern="0">
                                  <a:solidFill>
                                    <a:srgbClr val="A72A1E"/>
                                  </a:solidFill>
                                  <a:latin typeface="Cambria Math" panose="02040503050406030204" pitchFamily="18" charset="0"/>
                                  <a:ea typeface="Roboto"/>
                                  <a:sym typeface="Roboto"/>
                                </a:rPr>
                                <m:t>𝑟</m:t>
                              </m:r>
                            </m:num>
                            <m:den>
                              <m:r>
                                <a:rPr lang="en-MY" sz="2000" i="1" kern="0">
                                  <a:solidFill>
                                    <a:srgbClr val="A72A1E"/>
                                  </a:solidFill>
                                  <a:latin typeface="Cambria Math" panose="02040503050406030204" pitchFamily="18" charset="0"/>
                                  <a:ea typeface="Roboto"/>
                                  <a:sym typeface="Roboto"/>
                                </a:rPr>
                                <m:t>100</m:t>
                              </m:r>
                            </m:den>
                          </m:f>
                          <m:r>
                            <a:rPr lang="en-MY" sz="2000" i="1" kern="0">
                              <a:solidFill>
                                <a:srgbClr val="A72A1E"/>
                              </a:solidFill>
                              <a:latin typeface="Cambria Math" panose="02040503050406030204" pitchFamily="18" charset="0"/>
                              <a:ea typeface="Roboto"/>
                              <a:sym typeface="Roboto"/>
                            </a:rPr>
                            <m:t>)</m:t>
                          </m:r>
                        </m:oMath>
                      </m:oMathPara>
                    </a14:m>
                    <a:endParaRPr sz="2000" kern="0" dirty="0">
                      <a:solidFill>
                        <a:srgbClr val="A72A1E"/>
                      </a:solidFill>
                      <a:latin typeface="Vindra"/>
                      <a:ea typeface="Roboto"/>
                      <a:cs typeface="Roboto"/>
                      <a:sym typeface="Roboto"/>
                    </a:endParaRPr>
                  </a:p>
                </p:txBody>
              </p:sp>
            </mc:Choice>
            <mc:Fallback xmlns="">
              <p:sp>
                <p:nvSpPr>
                  <p:cNvPr id="292" name="Google Shape;292;p40"/>
                  <p:cNvSpPr>
                    <a:spLocks noRot="1" noChangeAspect="1" noMove="1" noResize="1" noEditPoints="1" noAdjustHandles="1" noChangeArrowheads="1" noChangeShapeType="1" noTextEdit="1"/>
                  </p:cNvSpPr>
                  <p:nvPr/>
                </p:nvSpPr>
                <p:spPr>
                  <a:xfrm>
                    <a:off x="4063159" y="2323744"/>
                    <a:ext cx="2914492" cy="642300"/>
                  </a:xfrm>
                  <a:prstGeom prst="rect">
                    <a:avLst/>
                  </a:prstGeom>
                  <a:blipFill rotWithShape="0">
                    <a:blip r:embed="rId4"/>
                    <a:stretch>
                      <a:fillRect/>
                    </a:stretch>
                  </a:blipFill>
                  <a:ln>
                    <a:noFill/>
                  </a:ln>
                </p:spPr>
                <p:txBody>
                  <a:bodyPr/>
                  <a:lstStyle/>
                  <a:p>
                    <a:r>
                      <a:rPr lang="en-MY">
                        <a:noFill/>
                      </a:rPr>
                      <a:t> </a:t>
                    </a:r>
                  </a:p>
                </p:txBody>
              </p:sp>
            </mc:Fallback>
          </mc:AlternateContent>
        </p:grpSp>
        <p:grpSp>
          <p:nvGrpSpPr>
            <p:cNvPr id="293" name="Google Shape;293;p40"/>
            <p:cNvGrpSpPr/>
            <p:nvPr/>
          </p:nvGrpSpPr>
          <p:grpSpPr>
            <a:xfrm>
              <a:off x="1560535" y="820137"/>
              <a:ext cx="7126207" cy="703863"/>
              <a:chOff x="1593000" y="2322568"/>
              <a:chExt cx="5957975" cy="643500"/>
            </a:xfrm>
            <a:effectLst/>
          </p:grpSpPr>
          <p:sp>
            <p:nvSpPr>
              <p:cNvPr id="294" name="Google Shape;294;p40"/>
              <p:cNvSpPr/>
              <p:nvPr/>
            </p:nvSpPr>
            <p:spPr>
              <a:xfrm>
                <a:off x="3728375" y="2322568"/>
                <a:ext cx="3822600" cy="643500"/>
              </a:xfrm>
              <a:prstGeom prst="rect">
                <a:avLst/>
              </a:prstGeom>
              <a:solidFill>
                <a:srgbClr val="EEEEEE"/>
              </a:solidFill>
              <a:ln>
                <a:noFill/>
              </a:ln>
            </p:spPr>
            <p:txBody>
              <a:bodyPr spcFirstLastPara="1" wrap="square" lIns="91425" tIns="91425" rIns="91425" bIns="91425" anchor="ctr" anchorCtr="0">
                <a:noAutofit/>
              </a:bodyPr>
              <a:lstStyle/>
              <a:p>
                <a:pPr defTabSz="914400">
                  <a:buClr>
                    <a:srgbClr val="000000"/>
                  </a:buClr>
                </a:pPr>
                <a:endParaRPr sz="1100" kern="0">
                  <a:solidFill>
                    <a:srgbClr val="000000"/>
                  </a:solidFill>
                  <a:latin typeface="Vindra"/>
                  <a:cs typeface="Arial"/>
                  <a:sym typeface="Arial"/>
                </a:endParaRPr>
              </a:p>
            </p:txBody>
          </p:sp>
          <p:sp>
            <p:nvSpPr>
              <p:cNvPr id="295" name="Google Shape;295;p40"/>
              <p:cNvSpPr/>
              <p:nvPr/>
            </p:nvSpPr>
            <p:spPr>
              <a:xfrm flipH="1">
                <a:off x="2283025" y="2322575"/>
                <a:ext cx="1844400" cy="642600"/>
              </a:xfrm>
              <a:prstGeom prst="rect">
                <a:avLst/>
              </a:prstGeom>
              <a:solidFill>
                <a:srgbClr val="A72A1E"/>
              </a:solidFill>
              <a:ln>
                <a:noFill/>
              </a:ln>
            </p:spPr>
            <p:txBody>
              <a:bodyPr spcFirstLastPara="1" wrap="square" lIns="91425" tIns="91425" rIns="91425" bIns="91425" anchor="ctr" anchorCtr="0">
                <a:noAutofit/>
              </a:bodyPr>
              <a:lstStyle/>
              <a:p>
                <a:pPr defTabSz="914400">
                  <a:buClr>
                    <a:srgbClr val="000000"/>
                  </a:buClr>
                </a:pPr>
                <a:endParaRPr sz="1100" kern="0">
                  <a:solidFill>
                    <a:srgbClr val="000000"/>
                  </a:solidFill>
                  <a:latin typeface="Vindra"/>
                  <a:cs typeface="Arial"/>
                  <a:sym typeface="Arial"/>
                </a:endParaRPr>
              </a:p>
            </p:txBody>
          </p:sp>
          <p:sp>
            <p:nvSpPr>
              <p:cNvPr id="296" name="Google Shape;296;p40"/>
              <p:cNvSpPr/>
              <p:nvPr/>
            </p:nvSpPr>
            <p:spPr>
              <a:xfrm rot="16200000">
                <a:off x="3501574" y="1934671"/>
                <a:ext cx="643356" cy="1419149"/>
              </a:xfrm>
              <a:prstGeom prst="flowChartOffpageConnector">
                <a:avLst/>
              </a:prstGeom>
              <a:solidFill>
                <a:srgbClr val="A72A1E"/>
              </a:solidFill>
              <a:ln>
                <a:noFill/>
              </a:ln>
            </p:spPr>
            <p:txBody>
              <a:bodyPr spcFirstLastPara="1" wrap="square" lIns="91425" tIns="91425" rIns="91425" bIns="91425" anchor="ctr" anchorCtr="0">
                <a:noAutofit/>
              </a:bodyPr>
              <a:lstStyle/>
              <a:p>
                <a:pPr defTabSz="914400">
                  <a:buClr>
                    <a:srgbClr val="000000"/>
                  </a:buClr>
                </a:pPr>
                <a:endParaRPr sz="1100" kern="0">
                  <a:solidFill>
                    <a:srgbClr val="000000"/>
                  </a:solidFill>
                  <a:latin typeface="Vindra"/>
                  <a:cs typeface="Arial"/>
                  <a:sym typeface="Arial"/>
                </a:endParaRPr>
              </a:p>
            </p:txBody>
          </p:sp>
          <p:sp>
            <p:nvSpPr>
              <p:cNvPr id="297" name="Google Shape;297;p40"/>
              <p:cNvSpPr/>
              <p:nvPr/>
            </p:nvSpPr>
            <p:spPr>
              <a:xfrm>
                <a:off x="2342625" y="2399951"/>
                <a:ext cx="1940700" cy="495900"/>
              </a:xfrm>
              <a:prstGeom prst="rect">
                <a:avLst/>
              </a:prstGeom>
              <a:noFill/>
              <a:ln>
                <a:noFill/>
              </a:ln>
            </p:spPr>
            <p:txBody>
              <a:bodyPr spcFirstLastPara="1" wrap="square" lIns="91425" tIns="91425" rIns="91425" bIns="91425" anchor="ctr" anchorCtr="0">
                <a:noAutofit/>
              </a:bodyPr>
              <a:lstStyle/>
              <a:p>
                <a:pPr defTabSz="914400">
                  <a:lnSpc>
                    <a:spcPct val="115000"/>
                  </a:lnSpc>
                  <a:buClr>
                    <a:srgbClr val="000000"/>
                  </a:buClr>
                </a:pPr>
                <a:r>
                  <a:rPr lang="en" sz="2000" kern="0" dirty="0">
                    <a:solidFill>
                      <a:srgbClr val="FFFFFF"/>
                    </a:solidFill>
                    <a:latin typeface="Vindra"/>
                    <a:ea typeface="Roboto Medium"/>
                    <a:cs typeface="Roboto Medium"/>
                    <a:sym typeface="Roboto Medium"/>
                  </a:rPr>
                  <a:t>Arithmetic Increase Method</a:t>
                </a:r>
                <a:endParaRPr sz="2000" kern="0" dirty="0">
                  <a:solidFill>
                    <a:srgbClr val="FFFFFF"/>
                  </a:solidFill>
                  <a:latin typeface="Vindra"/>
                  <a:ea typeface="Roboto"/>
                  <a:cs typeface="Roboto"/>
                  <a:sym typeface="Roboto"/>
                </a:endParaRPr>
              </a:p>
            </p:txBody>
          </p:sp>
          <p:sp>
            <p:nvSpPr>
              <p:cNvPr id="298" name="Google Shape;298;p40"/>
              <p:cNvSpPr/>
              <p:nvPr/>
            </p:nvSpPr>
            <p:spPr>
              <a:xfrm>
                <a:off x="1593000" y="2322568"/>
                <a:ext cx="690000" cy="642300"/>
              </a:xfrm>
              <a:prstGeom prst="rect">
                <a:avLst/>
              </a:prstGeom>
              <a:solidFill>
                <a:srgbClr val="B02C20"/>
              </a:solidFill>
              <a:ln>
                <a:noFill/>
              </a:ln>
              <a:effectLst>
                <a:outerShdw blurRad="71438" dist="28575" dir="2700000" algn="bl" rotWithShape="0">
                  <a:srgbClr val="000000">
                    <a:alpha val="17000"/>
                  </a:srgbClr>
                </a:outerShdw>
              </a:effectLst>
            </p:spPr>
            <p:txBody>
              <a:bodyPr spcFirstLastPara="1" wrap="square" lIns="91425" tIns="91425" rIns="91425" bIns="91425" anchor="ctr" anchorCtr="0">
                <a:noAutofit/>
              </a:bodyPr>
              <a:lstStyle/>
              <a:p>
                <a:pPr defTabSz="914400">
                  <a:buClr>
                    <a:srgbClr val="000000"/>
                  </a:buClr>
                </a:pPr>
                <a:endParaRPr sz="1100" kern="0">
                  <a:solidFill>
                    <a:srgbClr val="000000"/>
                  </a:solidFill>
                  <a:latin typeface="Vindra"/>
                  <a:cs typeface="Arial"/>
                  <a:sym typeface="Arial"/>
                </a:endParaRPr>
              </a:p>
            </p:txBody>
          </p:sp>
          <p:sp>
            <p:nvSpPr>
              <p:cNvPr id="299" name="Google Shape;299;p40"/>
              <p:cNvSpPr/>
              <p:nvPr/>
            </p:nvSpPr>
            <p:spPr>
              <a:xfrm>
                <a:off x="1593000" y="2322575"/>
                <a:ext cx="690000" cy="642600"/>
              </a:xfrm>
              <a:prstGeom prst="rect">
                <a:avLst/>
              </a:prstGeom>
              <a:solidFill>
                <a:srgbClr val="BE2F22"/>
              </a:solidFill>
              <a:ln>
                <a:noFill/>
              </a:ln>
            </p:spPr>
            <p:txBody>
              <a:bodyPr spcFirstLastPara="1" wrap="square" lIns="91425" tIns="91425" rIns="91425" bIns="91425" anchor="ctr" anchorCtr="0">
                <a:noAutofit/>
              </a:bodyPr>
              <a:lstStyle/>
              <a:p>
                <a:pPr algn="ctr" defTabSz="914400">
                  <a:buClr>
                    <a:srgbClr val="000000"/>
                  </a:buClr>
                </a:pPr>
                <a:r>
                  <a:rPr lang="en" sz="2400" kern="0" dirty="0">
                    <a:solidFill>
                      <a:srgbClr val="FFFFFF"/>
                    </a:solidFill>
                    <a:latin typeface="Vindra"/>
                    <a:ea typeface="Roboto Thin"/>
                    <a:cs typeface="Roboto Thin"/>
                    <a:sym typeface="Roboto Thin"/>
                  </a:rPr>
                  <a:t>01</a:t>
                </a:r>
                <a:endParaRPr sz="2400" kern="0" dirty="0">
                  <a:solidFill>
                    <a:srgbClr val="FFFFFF"/>
                  </a:solidFill>
                  <a:latin typeface="Vindra"/>
                  <a:ea typeface="Roboto Thin"/>
                  <a:cs typeface="Roboto Thin"/>
                  <a:sym typeface="Roboto Thin"/>
                </a:endParaRPr>
              </a:p>
            </p:txBody>
          </p:sp>
          <p:sp>
            <p:nvSpPr>
              <p:cNvPr id="300" name="Google Shape;300;p40"/>
              <p:cNvSpPr/>
              <p:nvPr/>
            </p:nvSpPr>
            <p:spPr>
              <a:xfrm>
                <a:off x="4127421" y="2323759"/>
                <a:ext cx="3231600" cy="642300"/>
              </a:xfrm>
              <a:prstGeom prst="rect">
                <a:avLst/>
              </a:prstGeom>
              <a:noFill/>
              <a:ln>
                <a:noFill/>
              </a:ln>
            </p:spPr>
            <p:txBody>
              <a:bodyPr spcFirstLastPara="1" wrap="square" lIns="91425" tIns="91425" rIns="91425" bIns="91425" anchor="ctr" anchorCtr="0">
                <a:noAutofit/>
              </a:bodyPr>
              <a:lstStyle/>
              <a:p>
                <a:pPr marL="457200" defTabSz="914400">
                  <a:lnSpc>
                    <a:spcPct val="115000"/>
                  </a:lnSpc>
                  <a:buClr>
                    <a:srgbClr val="000000"/>
                  </a:buClr>
                </a:pPr>
                <a:r>
                  <a:rPr lang="en" sz="2000" kern="0" dirty="0">
                    <a:solidFill>
                      <a:srgbClr val="A72A1E"/>
                    </a:solidFill>
                    <a:latin typeface="Vindra"/>
                    <a:ea typeface="Roboto"/>
                    <a:cs typeface="Roboto"/>
                    <a:sym typeface="Roboto"/>
                  </a:rPr>
                  <a:t>P’=P+I*n</a:t>
                </a:r>
                <a:endParaRPr sz="2000" kern="0" dirty="0">
                  <a:solidFill>
                    <a:srgbClr val="A72A1E"/>
                  </a:solidFill>
                  <a:latin typeface="Vindra"/>
                  <a:ea typeface="Roboto"/>
                  <a:cs typeface="Roboto"/>
                  <a:sym typeface="Roboto"/>
                </a:endParaRPr>
              </a:p>
            </p:txBody>
          </p:sp>
        </p:grpSp>
        <p:sp>
          <p:nvSpPr>
            <p:cNvPr id="301" name="Google Shape;301;p40"/>
            <p:cNvSpPr/>
            <p:nvPr/>
          </p:nvSpPr>
          <p:spPr>
            <a:xfrm rot="-5400000">
              <a:off x="-1781648" y="2906585"/>
              <a:ext cx="5395758" cy="1222862"/>
            </a:xfrm>
            <a:prstGeom prst="rect">
              <a:avLst/>
            </a:prstGeom>
            <a:solidFill>
              <a:srgbClr val="CC0000"/>
            </a:solidFill>
            <a:ln>
              <a:noFill/>
            </a:ln>
          </p:spPr>
          <p:txBody>
            <a:bodyPr spcFirstLastPara="1" wrap="square" lIns="91425" tIns="91425" rIns="91425" bIns="91425" anchor="ctr" anchorCtr="0">
              <a:noAutofit/>
            </a:bodyPr>
            <a:lstStyle/>
            <a:p>
              <a:pPr algn="ctr" defTabSz="914400">
                <a:buClr>
                  <a:srgbClr val="000000"/>
                </a:buClr>
              </a:pPr>
              <a:r>
                <a:rPr lang="en" sz="2400" kern="0" dirty="0">
                  <a:solidFill>
                    <a:srgbClr val="FFFFFF"/>
                  </a:solidFill>
                  <a:latin typeface="Vindra"/>
                  <a:cs typeface="Arial"/>
                  <a:sym typeface="Arial"/>
                </a:rPr>
                <a:t>Methods of Population Forecasting</a:t>
              </a:r>
              <a:endParaRPr sz="2400" kern="0" dirty="0">
                <a:solidFill>
                  <a:srgbClr val="FFFFFF"/>
                </a:solidFill>
                <a:latin typeface="Vindra"/>
                <a:cs typeface="Arial"/>
                <a:sym typeface="Arial"/>
              </a:endParaRPr>
            </a:p>
          </p:txBody>
        </p:sp>
        <p:grpSp>
          <p:nvGrpSpPr>
            <p:cNvPr id="302" name="Google Shape;302;p40"/>
            <p:cNvGrpSpPr/>
            <p:nvPr/>
          </p:nvGrpSpPr>
          <p:grpSpPr>
            <a:xfrm>
              <a:off x="1560530" y="5408979"/>
              <a:ext cx="7126269" cy="808135"/>
              <a:chOff x="1593000" y="2322568"/>
              <a:chExt cx="5958027" cy="643500"/>
            </a:xfrm>
          </p:grpSpPr>
          <p:sp>
            <p:nvSpPr>
              <p:cNvPr id="303" name="Google Shape;303;p40"/>
              <p:cNvSpPr/>
              <p:nvPr/>
            </p:nvSpPr>
            <p:spPr>
              <a:xfrm>
                <a:off x="3728375" y="2322568"/>
                <a:ext cx="3822600" cy="643500"/>
              </a:xfrm>
              <a:prstGeom prst="rect">
                <a:avLst/>
              </a:prstGeom>
              <a:solidFill>
                <a:srgbClr val="EEEEEE"/>
              </a:solidFill>
              <a:ln>
                <a:noFill/>
              </a:ln>
            </p:spPr>
            <p:txBody>
              <a:bodyPr spcFirstLastPara="1" wrap="square" lIns="91425" tIns="91425" rIns="91425" bIns="91425" anchor="ctr" anchorCtr="0">
                <a:noAutofit/>
              </a:bodyPr>
              <a:lstStyle/>
              <a:p>
                <a:pPr defTabSz="914400">
                  <a:buClr>
                    <a:srgbClr val="000000"/>
                  </a:buClr>
                </a:pPr>
                <a:endParaRPr sz="1100" kern="0">
                  <a:solidFill>
                    <a:srgbClr val="000000"/>
                  </a:solidFill>
                  <a:latin typeface="Vindra"/>
                  <a:cs typeface="Arial"/>
                  <a:sym typeface="Arial"/>
                </a:endParaRPr>
              </a:p>
            </p:txBody>
          </p:sp>
          <p:sp>
            <p:nvSpPr>
              <p:cNvPr id="304" name="Google Shape;304;p40"/>
              <p:cNvSpPr/>
              <p:nvPr/>
            </p:nvSpPr>
            <p:spPr>
              <a:xfrm flipH="1">
                <a:off x="2283025" y="2322575"/>
                <a:ext cx="1844400" cy="642600"/>
              </a:xfrm>
              <a:prstGeom prst="rect">
                <a:avLst/>
              </a:prstGeom>
              <a:solidFill>
                <a:srgbClr val="A72A1E"/>
              </a:solidFill>
              <a:ln>
                <a:noFill/>
              </a:ln>
            </p:spPr>
            <p:txBody>
              <a:bodyPr spcFirstLastPara="1" wrap="square" lIns="91425" tIns="91425" rIns="91425" bIns="91425" anchor="ctr" anchorCtr="0">
                <a:noAutofit/>
              </a:bodyPr>
              <a:lstStyle/>
              <a:p>
                <a:pPr defTabSz="914400">
                  <a:buClr>
                    <a:srgbClr val="000000"/>
                  </a:buClr>
                </a:pPr>
                <a:endParaRPr sz="1100" kern="0">
                  <a:solidFill>
                    <a:srgbClr val="000000"/>
                  </a:solidFill>
                  <a:latin typeface="Vindra"/>
                  <a:cs typeface="Arial"/>
                  <a:sym typeface="Arial"/>
                </a:endParaRPr>
              </a:p>
            </p:txBody>
          </p:sp>
          <p:sp>
            <p:nvSpPr>
              <p:cNvPr id="305" name="Google Shape;305;p40"/>
              <p:cNvSpPr/>
              <p:nvPr/>
            </p:nvSpPr>
            <p:spPr>
              <a:xfrm rot="-5400000">
                <a:off x="3501574" y="1934671"/>
                <a:ext cx="643356" cy="1419149"/>
              </a:xfrm>
              <a:prstGeom prst="flowChartOffpageConnector">
                <a:avLst/>
              </a:prstGeom>
              <a:solidFill>
                <a:srgbClr val="A72A1E"/>
              </a:solidFill>
              <a:ln>
                <a:noFill/>
              </a:ln>
            </p:spPr>
            <p:txBody>
              <a:bodyPr spcFirstLastPara="1" wrap="square" lIns="91425" tIns="91425" rIns="91425" bIns="91425" anchor="ctr" anchorCtr="0">
                <a:noAutofit/>
              </a:bodyPr>
              <a:lstStyle/>
              <a:p>
                <a:pPr defTabSz="914400">
                  <a:buClr>
                    <a:srgbClr val="000000"/>
                  </a:buClr>
                </a:pPr>
                <a:endParaRPr sz="1100" kern="0">
                  <a:solidFill>
                    <a:srgbClr val="000000"/>
                  </a:solidFill>
                  <a:latin typeface="Vindra"/>
                  <a:cs typeface="Arial"/>
                  <a:sym typeface="Arial"/>
                </a:endParaRPr>
              </a:p>
            </p:txBody>
          </p:sp>
          <p:sp>
            <p:nvSpPr>
              <p:cNvPr id="306" name="Google Shape;306;p40"/>
              <p:cNvSpPr/>
              <p:nvPr/>
            </p:nvSpPr>
            <p:spPr>
              <a:xfrm>
                <a:off x="2342625" y="2399951"/>
                <a:ext cx="1940700" cy="495900"/>
              </a:xfrm>
              <a:prstGeom prst="rect">
                <a:avLst/>
              </a:prstGeom>
              <a:noFill/>
              <a:ln>
                <a:noFill/>
              </a:ln>
            </p:spPr>
            <p:txBody>
              <a:bodyPr spcFirstLastPara="1" wrap="square" lIns="91425" tIns="91425" rIns="91425" bIns="91425" anchor="ctr" anchorCtr="0">
                <a:noAutofit/>
              </a:bodyPr>
              <a:lstStyle/>
              <a:p>
                <a:pPr defTabSz="914400">
                  <a:lnSpc>
                    <a:spcPct val="115000"/>
                  </a:lnSpc>
                  <a:buClr>
                    <a:srgbClr val="000000"/>
                  </a:buClr>
                </a:pPr>
                <a:r>
                  <a:rPr lang="en" sz="2000" kern="0" dirty="0">
                    <a:solidFill>
                      <a:srgbClr val="FFFFFF"/>
                    </a:solidFill>
                    <a:latin typeface="Vindra"/>
                    <a:ea typeface="Roboto Medium"/>
                    <a:cs typeface="Roboto Medium"/>
                    <a:sym typeface="Roboto Medium"/>
                  </a:rPr>
                  <a:t>Master Plan Method</a:t>
                </a:r>
                <a:endParaRPr sz="2000" kern="0" dirty="0">
                  <a:solidFill>
                    <a:srgbClr val="FFFFFF"/>
                  </a:solidFill>
                  <a:latin typeface="Vindra"/>
                  <a:ea typeface="Roboto"/>
                  <a:cs typeface="Roboto"/>
                  <a:sym typeface="Roboto"/>
                </a:endParaRPr>
              </a:p>
            </p:txBody>
          </p:sp>
          <p:sp>
            <p:nvSpPr>
              <p:cNvPr id="307" name="Google Shape;307;p40"/>
              <p:cNvSpPr/>
              <p:nvPr/>
            </p:nvSpPr>
            <p:spPr>
              <a:xfrm>
                <a:off x="1593000" y="2322568"/>
                <a:ext cx="690000" cy="642300"/>
              </a:xfrm>
              <a:prstGeom prst="rect">
                <a:avLst/>
              </a:prstGeom>
              <a:solidFill>
                <a:srgbClr val="B02C20"/>
              </a:solidFill>
              <a:ln>
                <a:noFill/>
              </a:ln>
              <a:effectLst>
                <a:outerShdw blurRad="71438" dist="28575" dir="2700000" algn="bl" rotWithShape="0">
                  <a:srgbClr val="000000">
                    <a:alpha val="17000"/>
                  </a:srgbClr>
                </a:outerShdw>
              </a:effectLst>
            </p:spPr>
            <p:txBody>
              <a:bodyPr spcFirstLastPara="1" wrap="square" lIns="91425" tIns="91425" rIns="91425" bIns="91425" anchor="ctr" anchorCtr="0">
                <a:noAutofit/>
              </a:bodyPr>
              <a:lstStyle/>
              <a:p>
                <a:pPr defTabSz="914400">
                  <a:buClr>
                    <a:srgbClr val="000000"/>
                  </a:buClr>
                </a:pPr>
                <a:endParaRPr sz="1100" kern="0">
                  <a:solidFill>
                    <a:srgbClr val="000000"/>
                  </a:solidFill>
                  <a:latin typeface="Vindra"/>
                  <a:cs typeface="Arial"/>
                  <a:sym typeface="Arial"/>
                </a:endParaRPr>
              </a:p>
            </p:txBody>
          </p:sp>
          <p:sp>
            <p:nvSpPr>
              <p:cNvPr id="308" name="Google Shape;308;p40"/>
              <p:cNvSpPr/>
              <p:nvPr/>
            </p:nvSpPr>
            <p:spPr>
              <a:xfrm>
                <a:off x="1593000" y="2322575"/>
                <a:ext cx="690000" cy="642600"/>
              </a:xfrm>
              <a:prstGeom prst="rect">
                <a:avLst/>
              </a:prstGeom>
              <a:solidFill>
                <a:srgbClr val="BE2F22"/>
              </a:solidFill>
              <a:ln>
                <a:noFill/>
              </a:ln>
            </p:spPr>
            <p:txBody>
              <a:bodyPr spcFirstLastPara="1" wrap="square" lIns="91425" tIns="91425" rIns="91425" bIns="91425" anchor="ctr" anchorCtr="0">
                <a:noAutofit/>
              </a:bodyPr>
              <a:lstStyle/>
              <a:p>
                <a:pPr algn="ctr" defTabSz="914400">
                  <a:buClr>
                    <a:srgbClr val="000000"/>
                  </a:buClr>
                </a:pPr>
                <a:r>
                  <a:rPr lang="en" sz="2400" kern="0" dirty="0">
                    <a:solidFill>
                      <a:srgbClr val="FFFFFF"/>
                    </a:solidFill>
                    <a:latin typeface="Vindra"/>
                    <a:ea typeface="Roboto Thin"/>
                    <a:cs typeface="Roboto Thin"/>
                    <a:sym typeface="Roboto Thin"/>
                  </a:rPr>
                  <a:t>08</a:t>
                </a:r>
                <a:endParaRPr sz="2400" kern="0" dirty="0">
                  <a:solidFill>
                    <a:srgbClr val="FFFFFF"/>
                  </a:solidFill>
                  <a:latin typeface="Vindra"/>
                  <a:ea typeface="Roboto Thin"/>
                  <a:cs typeface="Roboto Thin"/>
                  <a:sym typeface="Roboto Thin"/>
                </a:endParaRPr>
              </a:p>
            </p:txBody>
          </p:sp>
          <p:sp>
            <p:nvSpPr>
              <p:cNvPr id="309" name="Google Shape;309;p40"/>
              <p:cNvSpPr/>
              <p:nvPr/>
            </p:nvSpPr>
            <p:spPr>
              <a:xfrm>
                <a:off x="4532826" y="2323752"/>
                <a:ext cx="3018201" cy="642300"/>
              </a:xfrm>
              <a:prstGeom prst="rect">
                <a:avLst/>
              </a:prstGeom>
              <a:noFill/>
              <a:ln>
                <a:noFill/>
              </a:ln>
            </p:spPr>
            <p:txBody>
              <a:bodyPr spcFirstLastPara="1" wrap="square" lIns="91425" tIns="91425" rIns="91425" bIns="91425" anchor="ctr" anchorCtr="0">
                <a:noAutofit/>
              </a:bodyPr>
              <a:lstStyle/>
              <a:p>
                <a:pPr defTabSz="914400">
                  <a:lnSpc>
                    <a:spcPct val="115000"/>
                  </a:lnSpc>
                  <a:buClr>
                    <a:srgbClr val="000000"/>
                  </a:buClr>
                </a:pPr>
                <a:r>
                  <a:rPr lang="en" sz="2000" kern="0" dirty="0">
                    <a:solidFill>
                      <a:srgbClr val="A72A1E"/>
                    </a:solidFill>
                    <a:latin typeface="Vindra"/>
                    <a:ea typeface="Roboto"/>
                    <a:cs typeface="Roboto"/>
                    <a:sym typeface="Roboto"/>
                  </a:rPr>
                  <a:t>Cities are divided into small parts</a:t>
                </a:r>
                <a:endParaRPr sz="2000" kern="0" dirty="0">
                  <a:solidFill>
                    <a:srgbClr val="A72A1E"/>
                  </a:solidFill>
                  <a:latin typeface="Vindra"/>
                  <a:ea typeface="Roboto"/>
                  <a:cs typeface="Roboto"/>
                  <a:sym typeface="Roboto"/>
                </a:endParaRPr>
              </a:p>
            </p:txBody>
          </p:sp>
        </p:grpSp>
        <p:grpSp>
          <p:nvGrpSpPr>
            <p:cNvPr id="310" name="Google Shape;310;p40"/>
            <p:cNvGrpSpPr/>
            <p:nvPr/>
          </p:nvGrpSpPr>
          <p:grpSpPr>
            <a:xfrm>
              <a:off x="1560530" y="4570885"/>
              <a:ext cx="7126269" cy="839315"/>
              <a:chOff x="1593000" y="2322568"/>
              <a:chExt cx="5958027" cy="643500"/>
            </a:xfrm>
          </p:grpSpPr>
          <p:sp>
            <p:nvSpPr>
              <p:cNvPr id="311" name="Google Shape;311;p40"/>
              <p:cNvSpPr/>
              <p:nvPr/>
            </p:nvSpPr>
            <p:spPr>
              <a:xfrm>
                <a:off x="3728375" y="2322568"/>
                <a:ext cx="3822600" cy="643500"/>
              </a:xfrm>
              <a:prstGeom prst="rect">
                <a:avLst/>
              </a:prstGeom>
              <a:solidFill>
                <a:srgbClr val="EEEEEE"/>
              </a:solidFill>
              <a:ln>
                <a:noFill/>
              </a:ln>
            </p:spPr>
            <p:txBody>
              <a:bodyPr spcFirstLastPara="1" wrap="square" lIns="91425" tIns="91425" rIns="91425" bIns="91425" anchor="ctr" anchorCtr="0">
                <a:noAutofit/>
              </a:bodyPr>
              <a:lstStyle/>
              <a:p>
                <a:pPr defTabSz="914400">
                  <a:buClr>
                    <a:srgbClr val="000000"/>
                  </a:buClr>
                </a:pPr>
                <a:endParaRPr sz="1100" kern="0">
                  <a:solidFill>
                    <a:srgbClr val="000000"/>
                  </a:solidFill>
                  <a:latin typeface="Vindra"/>
                  <a:cs typeface="Arial"/>
                  <a:sym typeface="Arial"/>
                </a:endParaRPr>
              </a:p>
            </p:txBody>
          </p:sp>
          <p:sp>
            <p:nvSpPr>
              <p:cNvPr id="312" name="Google Shape;312;p40"/>
              <p:cNvSpPr/>
              <p:nvPr/>
            </p:nvSpPr>
            <p:spPr>
              <a:xfrm flipH="1">
                <a:off x="2283025" y="2322575"/>
                <a:ext cx="1844400" cy="642600"/>
              </a:xfrm>
              <a:prstGeom prst="rect">
                <a:avLst/>
              </a:prstGeom>
              <a:solidFill>
                <a:srgbClr val="A72A1E"/>
              </a:solidFill>
              <a:ln>
                <a:noFill/>
              </a:ln>
            </p:spPr>
            <p:txBody>
              <a:bodyPr spcFirstLastPara="1" wrap="square" lIns="91425" tIns="91425" rIns="91425" bIns="91425" anchor="ctr" anchorCtr="0">
                <a:noAutofit/>
              </a:bodyPr>
              <a:lstStyle/>
              <a:p>
                <a:pPr defTabSz="914400">
                  <a:buClr>
                    <a:srgbClr val="000000"/>
                  </a:buClr>
                </a:pPr>
                <a:endParaRPr sz="1100" kern="0">
                  <a:solidFill>
                    <a:srgbClr val="000000"/>
                  </a:solidFill>
                  <a:latin typeface="Vindra"/>
                  <a:cs typeface="Arial"/>
                  <a:sym typeface="Arial"/>
                </a:endParaRPr>
              </a:p>
            </p:txBody>
          </p:sp>
          <p:sp>
            <p:nvSpPr>
              <p:cNvPr id="313" name="Google Shape;313;p40"/>
              <p:cNvSpPr/>
              <p:nvPr/>
            </p:nvSpPr>
            <p:spPr>
              <a:xfrm rot="-5400000">
                <a:off x="3501574" y="1934671"/>
                <a:ext cx="643356" cy="1419149"/>
              </a:xfrm>
              <a:prstGeom prst="flowChartOffpageConnector">
                <a:avLst/>
              </a:prstGeom>
              <a:solidFill>
                <a:srgbClr val="A72A1E"/>
              </a:solidFill>
              <a:ln>
                <a:noFill/>
              </a:ln>
            </p:spPr>
            <p:txBody>
              <a:bodyPr spcFirstLastPara="1" wrap="square" lIns="91425" tIns="91425" rIns="91425" bIns="91425" anchor="ctr" anchorCtr="0">
                <a:noAutofit/>
              </a:bodyPr>
              <a:lstStyle/>
              <a:p>
                <a:pPr defTabSz="914400">
                  <a:buClr>
                    <a:srgbClr val="000000"/>
                  </a:buClr>
                </a:pPr>
                <a:endParaRPr sz="1100" kern="0">
                  <a:solidFill>
                    <a:srgbClr val="000000"/>
                  </a:solidFill>
                  <a:latin typeface="Vindra"/>
                  <a:cs typeface="Arial"/>
                  <a:sym typeface="Arial"/>
                </a:endParaRPr>
              </a:p>
            </p:txBody>
          </p:sp>
          <p:sp>
            <p:nvSpPr>
              <p:cNvPr id="314" name="Google Shape;314;p40"/>
              <p:cNvSpPr/>
              <p:nvPr/>
            </p:nvSpPr>
            <p:spPr>
              <a:xfrm>
                <a:off x="2342625" y="2399951"/>
                <a:ext cx="1940700" cy="495900"/>
              </a:xfrm>
              <a:prstGeom prst="rect">
                <a:avLst/>
              </a:prstGeom>
              <a:noFill/>
              <a:ln>
                <a:noFill/>
              </a:ln>
            </p:spPr>
            <p:txBody>
              <a:bodyPr spcFirstLastPara="1" wrap="square" lIns="91425" tIns="91425" rIns="91425" bIns="91425" anchor="ctr" anchorCtr="0">
                <a:noAutofit/>
              </a:bodyPr>
              <a:lstStyle/>
              <a:p>
                <a:pPr defTabSz="914400">
                  <a:lnSpc>
                    <a:spcPct val="115000"/>
                  </a:lnSpc>
                  <a:buClr>
                    <a:srgbClr val="000000"/>
                  </a:buClr>
                </a:pPr>
                <a:r>
                  <a:rPr lang="en" sz="2000" kern="0" dirty="0">
                    <a:solidFill>
                      <a:srgbClr val="FFFFFF"/>
                    </a:solidFill>
                    <a:latin typeface="Vindra"/>
                    <a:ea typeface="Roboto Medium"/>
                    <a:cs typeface="Roboto Medium"/>
                    <a:sym typeface="Roboto Medium"/>
                  </a:rPr>
                  <a:t>Comparative Graphical Method</a:t>
                </a:r>
                <a:endParaRPr sz="2000" kern="0" dirty="0">
                  <a:solidFill>
                    <a:srgbClr val="FFFFFF"/>
                  </a:solidFill>
                  <a:latin typeface="Vindra"/>
                  <a:ea typeface="Roboto"/>
                  <a:cs typeface="Roboto"/>
                  <a:sym typeface="Roboto"/>
                </a:endParaRPr>
              </a:p>
            </p:txBody>
          </p:sp>
          <p:sp>
            <p:nvSpPr>
              <p:cNvPr id="315" name="Google Shape;315;p40"/>
              <p:cNvSpPr/>
              <p:nvPr/>
            </p:nvSpPr>
            <p:spPr>
              <a:xfrm>
                <a:off x="1593000" y="2322568"/>
                <a:ext cx="690000" cy="642300"/>
              </a:xfrm>
              <a:prstGeom prst="rect">
                <a:avLst/>
              </a:prstGeom>
              <a:solidFill>
                <a:srgbClr val="B02C20"/>
              </a:solidFill>
              <a:ln>
                <a:noFill/>
              </a:ln>
              <a:effectLst>
                <a:outerShdw blurRad="71438" dist="28575" dir="2700000" algn="bl" rotWithShape="0">
                  <a:srgbClr val="000000">
                    <a:alpha val="17000"/>
                  </a:srgbClr>
                </a:outerShdw>
              </a:effectLst>
            </p:spPr>
            <p:txBody>
              <a:bodyPr spcFirstLastPara="1" wrap="square" lIns="91425" tIns="91425" rIns="91425" bIns="91425" anchor="ctr" anchorCtr="0">
                <a:noAutofit/>
              </a:bodyPr>
              <a:lstStyle/>
              <a:p>
                <a:pPr defTabSz="914400">
                  <a:buClr>
                    <a:srgbClr val="000000"/>
                  </a:buClr>
                </a:pPr>
                <a:endParaRPr sz="1100" kern="0">
                  <a:solidFill>
                    <a:srgbClr val="000000"/>
                  </a:solidFill>
                  <a:latin typeface="Vindra"/>
                  <a:cs typeface="Arial"/>
                  <a:sym typeface="Arial"/>
                </a:endParaRPr>
              </a:p>
            </p:txBody>
          </p:sp>
          <p:sp>
            <p:nvSpPr>
              <p:cNvPr id="316" name="Google Shape;316;p40"/>
              <p:cNvSpPr/>
              <p:nvPr/>
            </p:nvSpPr>
            <p:spPr>
              <a:xfrm>
                <a:off x="1593000" y="2322575"/>
                <a:ext cx="690000" cy="642600"/>
              </a:xfrm>
              <a:prstGeom prst="rect">
                <a:avLst/>
              </a:prstGeom>
              <a:solidFill>
                <a:srgbClr val="BE2F22"/>
              </a:solidFill>
              <a:ln>
                <a:noFill/>
              </a:ln>
            </p:spPr>
            <p:txBody>
              <a:bodyPr spcFirstLastPara="1" wrap="square" lIns="91425" tIns="91425" rIns="91425" bIns="91425" anchor="ctr" anchorCtr="0">
                <a:noAutofit/>
              </a:bodyPr>
              <a:lstStyle/>
              <a:p>
                <a:pPr algn="ctr" defTabSz="914400">
                  <a:buClr>
                    <a:srgbClr val="000000"/>
                  </a:buClr>
                </a:pPr>
                <a:r>
                  <a:rPr lang="en" sz="2400" kern="0" dirty="0">
                    <a:solidFill>
                      <a:srgbClr val="FFFFFF"/>
                    </a:solidFill>
                    <a:latin typeface="Vindra"/>
                    <a:ea typeface="Roboto Thin"/>
                    <a:cs typeface="Roboto Thin"/>
                    <a:sym typeface="Roboto Thin"/>
                  </a:rPr>
                  <a:t>06</a:t>
                </a:r>
                <a:endParaRPr sz="2400" kern="0" dirty="0">
                  <a:solidFill>
                    <a:srgbClr val="FFFFFF"/>
                  </a:solidFill>
                  <a:latin typeface="Vindra"/>
                  <a:ea typeface="Roboto Thin"/>
                  <a:cs typeface="Roboto Thin"/>
                  <a:sym typeface="Roboto Thin"/>
                </a:endParaRPr>
              </a:p>
            </p:txBody>
          </p:sp>
          <p:sp>
            <p:nvSpPr>
              <p:cNvPr id="317" name="Google Shape;317;p40"/>
              <p:cNvSpPr/>
              <p:nvPr/>
            </p:nvSpPr>
            <p:spPr>
              <a:xfrm>
                <a:off x="4532826" y="2323739"/>
                <a:ext cx="3018201" cy="642300"/>
              </a:xfrm>
              <a:prstGeom prst="rect">
                <a:avLst/>
              </a:prstGeom>
              <a:noFill/>
              <a:ln>
                <a:noFill/>
              </a:ln>
            </p:spPr>
            <p:txBody>
              <a:bodyPr spcFirstLastPara="1" wrap="square" lIns="91425" tIns="91425" rIns="91425" bIns="91425" anchor="ctr" anchorCtr="0">
                <a:noAutofit/>
              </a:bodyPr>
              <a:lstStyle/>
              <a:p>
                <a:pPr defTabSz="914400">
                  <a:lnSpc>
                    <a:spcPct val="115000"/>
                  </a:lnSpc>
                  <a:buClr>
                    <a:srgbClr val="000000"/>
                  </a:buClr>
                </a:pPr>
                <a:r>
                  <a:rPr lang="en" sz="2000" kern="0" dirty="0">
                    <a:solidFill>
                      <a:srgbClr val="A72A1E"/>
                    </a:solidFill>
                    <a:latin typeface="Vindra"/>
                    <a:ea typeface="Roboto"/>
                    <a:cs typeface="Roboto"/>
                    <a:sym typeface="Roboto"/>
                  </a:rPr>
                  <a:t>Population of different cities is used</a:t>
                </a:r>
                <a:endParaRPr sz="2000" kern="0" dirty="0">
                  <a:solidFill>
                    <a:srgbClr val="A72A1E"/>
                  </a:solidFill>
                  <a:latin typeface="Vindra"/>
                  <a:ea typeface="Roboto"/>
                  <a:cs typeface="Roboto"/>
                  <a:sym typeface="Roboto"/>
                </a:endParaRPr>
              </a:p>
            </p:txBody>
          </p:sp>
        </p:grpSp>
        <p:grpSp>
          <p:nvGrpSpPr>
            <p:cNvPr id="277" name="Google Shape;277;p40"/>
            <p:cNvGrpSpPr/>
            <p:nvPr/>
          </p:nvGrpSpPr>
          <p:grpSpPr>
            <a:xfrm>
              <a:off x="1560536" y="2284885"/>
              <a:ext cx="7437122" cy="763115"/>
              <a:chOff x="1593000" y="2322568"/>
              <a:chExt cx="6217921" cy="643500"/>
            </a:xfrm>
          </p:grpSpPr>
          <p:sp>
            <p:nvSpPr>
              <p:cNvPr id="278" name="Google Shape;278;p40"/>
              <p:cNvSpPr/>
              <p:nvPr/>
            </p:nvSpPr>
            <p:spPr>
              <a:xfrm>
                <a:off x="3728375" y="2322568"/>
                <a:ext cx="3822600" cy="643500"/>
              </a:xfrm>
              <a:prstGeom prst="rect">
                <a:avLst/>
              </a:prstGeom>
              <a:solidFill>
                <a:srgbClr val="EEEEEE"/>
              </a:solidFill>
              <a:ln>
                <a:noFill/>
              </a:ln>
            </p:spPr>
            <p:txBody>
              <a:bodyPr spcFirstLastPara="1" wrap="square" lIns="91425" tIns="91425" rIns="91425" bIns="91425" anchor="ctr" anchorCtr="0">
                <a:noAutofit/>
              </a:bodyPr>
              <a:lstStyle/>
              <a:p>
                <a:pPr defTabSz="914400">
                  <a:buClr>
                    <a:srgbClr val="000000"/>
                  </a:buClr>
                </a:pPr>
                <a:endParaRPr sz="1100" kern="0">
                  <a:solidFill>
                    <a:srgbClr val="000000"/>
                  </a:solidFill>
                  <a:latin typeface="Vindra"/>
                  <a:cs typeface="Arial"/>
                  <a:sym typeface="Arial"/>
                </a:endParaRPr>
              </a:p>
            </p:txBody>
          </p:sp>
          <p:sp>
            <p:nvSpPr>
              <p:cNvPr id="279" name="Google Shape;279;p40"/>
              <p:cNvSpPr/>
              <p:nvPr/>
            </p:nvSpPr>
            <p:spPr>
              <a:xfrm flipH="1">
                <a:off x="2283025" y="2322575"/>
                <a:ext cx="1844400" cy="642600"/>
              </a:xfrm>
              <a:prstGeom prst="rect">
                <a:avLst/>
              </a:prstGeom>
              <a:solidFill>
                <a:srgbClr val="A72A1E"/>
              </a:solidFill>
              <a:ln>
                <a:noFill/>
              </a:ln>
            </p:spPr>
            <p:txBody>
              <a:bodyPr spcFirstLastPara="1" wrap="square" lIns="91425" tIns="91425" rIns="91425" bIns="91425" anchor="ctr" anchorCtr="0">
                <a:noAutofit/>
              </a:bodyPr>
              <a:lstStyle/>
              <a:p>
                <a:pPr defTabSz="914400">
                  <a:buClr>
                    <a:srgbClr val="000000"/>
                  </a:buClr>
                </a:pPr>
                <a:endParaRPr sz="1100" kern="0">
                  <a:solidFill>
                    <a:srgbClr val="000000"/>
                  </a:solidFill>
                  <a:latin typeface="Vindra"/>
                  <a:cs typeface="Arial"/>
                  <a:sym typeface="Arial"/>
                </a:endParaRPr>
              </a:p>
            </p:txBody>
          </p:sp>
          <p:sp>
            <p:nvSpPr>
              <p:cNvPr id="280" name="Google Shape;280;p40"/>
              <p:cNvSpPr/>
              <p:nvPr/>
            </p:nvSpPr>
            <p:spPr>
              <a:xfrm rot="-5400000">
                <a:off x="3501574" y="1934671"/>
                <a:ext cx="643356" cy="1419149"/>
              </a:xfrm>
              <a:prstGeom prst="flowChartOffpageConnector">
                <a:avLst/>
              </a:prstGeom>
              <a:solidFill>
                <a:srgbClr val="A72A1E"/>
              </a:solidFill>
              <a:ln>
                <a:noFill/>
              </a:ln>
            </p:spPr>
            <p:txBody>
              <a:bodyPr spcFirstLastPara="1" wrap="square" lIns="91425" tIns="91425" rIns="91425" bIns="91425" anchor="ctr" anchorCtr="0">
                <a:noAutofit/>
              </a:bodyPr>
              <a:lstStyle/>
              <a:p>
                <a:pPr defTabSz="914400">
                  <a:buClr>
                    <a:srgbClr val="000000"/>
                  </a:buClr>
                </a:pPr>
                <a:endParaRPr sz="1100" kern="0">
                  <a:solidFill>
                    <a:srgbClr val="000000"/>
                  </a:solidFill>
                  <a:latin typeface="Vindra"/>
                  <a:cs typeface="Arial"/>
                  <a:sym typeface="Arial"/>
                </a:endParaRPr>
              </a:p>
            </p:txBody>
          </p:sp>
          <p:sp>
            <p:nvSpPr>
              <p:cNvPr id="281" name="Google Shape;281;p40"/>
              <p:cNvSpPr/>
              <p:nvPr/>
            </p:nvSpPr>
            <p:spPr>
              <a:xfrm>
                <a:off x="2342625" y="2399951"/>
                <a:ext cx="1940700" cy="495900"/>
              </a:xfrm>
              <a:prstGeom prst="rect">
                <a:avLst/>
              </a:prstGeom>
              <a:noFill/>
              <a:ln>
                <a:noFill/>
              </a:ln>
            </p:spPr>
            <p:txBody>
              <a:bodyPr spcFirstLastPara="1" wrap="square" lIns="91425" tIns="91425" rIns="91425" bIns="91425" anchor="ctr" anchorCtr="0">
                <a:noAutofit/>
              </a:bodyPr>
              <a:lstStyle/>
              <a:p>
                <a:pPr defTabSz="914400">
                  <a:lnSpc>
                    <a:spcPct val="115000"/>
                  </a:lnSpc>
                  <a:buClr>
                    <a:srgbClr val="000000"/>
                  </a:buClr>
                </a:pPr>
                <a:r>
                  <a:rPr lang="en" sz="2000" kern="0" dirty="0">
                    <a:solidFill>
                      <a:srgbClr val="FFFFFF"/>
                    </a:solidFill>
                    <a:latin typeface="Vindra"/>
                    <a:ea typeface="Roboto Medium"/>
                    <a:cs typeface="Roboto Medium"/>
                    <a:sym typeface="Roboto Medium"/>
                  </a:rPr>
                  <a:t>Incremental Increase Method</a:t>
                </a:r>
                <a:endParaRPr sz="2000" kern="0" dirty="0">
                  <a:solidFill>
                    <a:srgbClr val="FFFFFF"/>
                  </a:solidFill>
                  <a:latin typeface="Vindra"/>
                  <a:ea typeface="Roboto"/>
                  <a:cs typeface="Roboto"/>
                  <a:sym typeface="Roboto"/>
                </a:endParaRPr>
              </a:p>
            </p:txBody>
          </p:sp>
          <p:sp>
            <p:nvSpPr>
              <p:cNvPr id="282" name="Google Shape;282;p40"/>
              <p:cNvSpPr/>
              <p:nvPr/>
            </p:nvSpPr>
            <p:spPr>
              <a:xfrm>
                <a:off x="1593000" y="2322568"/>
                <a:ext cx="690000" cy="642300"/>
              </a:xfrm>
              <a:prstGeom prst="rect">
                <a:avLst/>
              </a:prstGeom>
              <a:solidFill>
                <a:srgbClr val="B02C20"/>
              </a:solidFill>
              <a:ln>
                <a:noFill/>
              </a:ln>
              <a:effectLst>
                <a:outerShdw blurRad="71438" dist="28575" dir="2700000" algn="bl" rotWithShape="0">
                  <a:srgbClr val="000000">
                    <a:alpha val="17000"/>
                  </a:srgbClr>
                </a:outerShdw>
              </a:effectLst>
            </p:spPr>
            <p:txBody>
              <a:bodyPr spcFirstLastPara="1" wrap="square" lIns="91425" tIns="91425" rIns="91425" bIns="91425" anchor="ctr" anchorCtr="0">
                <a:noAutofit/>
              </a:bodyPr>
              <a:lstStyle/>
              <a:p>
                <a:pPr defTabSz="914400">
                  <a:buClr>
                    <a:srgbClr val="000000"/>
                  </a:buClr>
                </a:pPr>
                <a:endParaRPr sz="1100" kern="0">
                  <a:solidFill>
                    <a:srgbClr val="000000"/>
                  </a:solidFill>
                  <a:latin typeface="Vindra"/>
                  <a:cs typeface="Arial"/>
                  <a:sym typeface="Arial"/>
                </a:endParaRPr>
              </a:p>
            </p:txBody>
          </p:sp>
          <p:sp>
            <p:nvSpPr>
              <p:cNvPr id="283" name="Google Shape;283;p40"/>
              <p:cNvSpPr/>
              <p:nvPr/>
            </p:nvSpPr>
            <p:spPr>
              <a:xfrm>
                <a:off x="1593000" y="2322575"/>
                <a:ext cx="690000" cy="642600"/>
              </a:xfrm>
              <a:prstGeom prst="rect">
                <a:avLst/>
              </a:prstGeom>
              <a:solidFill>
                <a:srgbClr val="BE2F22"/>
              </a:solidFill>
              <a:ln>
                <a:noFill/>
              </a:ln>
            </p:spPr>
            <p:txBody>
              <a:bodyPr spcFirstLastPara="1" wrap="square" lIns="91425" tIns="91425" rIns="91425" bIns="91425" anchor="ctr" anchorCtr="0">
                <a:noAutofit/>
              </a:bodyPr>
              <a:lstStyle/>
              <a:p>
                <a:pPr algn="ctr" defTabSz="914400">
                  <a:buClr>
                    <a:srgbClr val="000000"/>
                  </a:buClr>
                </a:pPr>
                <a:r>
                  <a:rPr lang="en" sz="2400" kern="0" dirty="0">
                    <a:solidFill>
                      <a:srgbClr val="FFFFFF"/>
                    </a:solidFill>
                    <a:latin typeface="Vindra"/>
                    <a:ea typeface="Roboto Thin"/>
                    <a:cs typeface="Roboto Thin"/>
                    <a:sym typeface="Roboto Thin"/>
                  </a:rPr>
                  <a:t>03</a:t>
                </a:r>
                <a:endParaRPr sz="2400" kern="0" dirty="0">
                  <a:solidFill>
                    <a:srgbClr val="FFFFFF"/>
                  </a:solidFill>
                  <a:latin typeface="Vindra"/>
                  <a:ea typeface="Roboto Thin"/>
                  <a:cs typeface="Roboto Thin"/>
                  <a:sym typeface="Roboto Thin"/>
                </a:endParaRPr>
              </a:p>
            </p:txBody>
          </p:sp>
          <mc:AlternateContent xmlns:mc="http://schemas.openxmlformats.org/markup-compatibility/2006" xmlns:a14="http://schemas.microsoft.com/office/drawing/2010/main">
            <mc:Choice Requires="a14">
              <p:sp>
                <p:nvSpPr>
                  <p:cNvPr id="284" name="Google Shape;284;p40"/>
                  <p:cNvSpPr/>
                  <p:nvPr/>
                </p:nvSpPr>
                <p:spPr>
                  <a:xfrm>
                    <a:off x="4127421" y="2323744"/>
                    <a:ext cx="3683500" cy="642300"/>
                  </a:xfrm>
                  <a:prstGeom prst="rect">
                    <a:avLst/>
                  </a:prstGeom>
                  <a:noFill/>
                  <a:ln>
                    <a:noFill/>
                  </a:ln>
                </p:spPr>
                <p:txBody>
                  <a:bodyPr spcFirstLastPara="1" wrap="square" lIns="91425" tIns="91425" rIns="91425" bIns="91425" anchor="ctr" anchorCtr="0">
                    <a:noAutofit/>
                  </a:bodyPr>
                  <a:lstStyle/>
                  <a:p>
                    <a:pPr marL="457200" defTabSz="914400">
                      <a:lnSpc>
                        <a:spcPct val="115000"/>
                      </a:lnSpc>
                      <a:buClr>
                        <a:srgbClr val="000000"/>
                      </a:buClr>
                    </a:pPr>
                    <a14:m>
                      <m:oMathPara xmlns:m="http://schemas.openxmlformats.org/officeDocument/2006/math">
                        <m:oMathParaPr>
                          <m:jc m:val="centerGroup"/>
                        </m:oMathParaPr>
                        <m:oMath xmlns:m="http://schemas.openxmlformats.org/officeDocument/2006/math">
                          <m:sSup>
                            <m:sSupPr>
                              <m:ctrlPr>
                                <a:rPr lang="en-MY" i="1" kern="0">
                                  <a:solidFill>
                                    <a:srgbClr val="A72A1E"/>
                                  </a:solidFill>
                                  <a:latin typeface="Cambria Math" panose="02040503050406030204" pitchFamily="18" charset="0"/>
                                  <a:ea typeface="Roboto"/>
                                  <a:cs typeface="Roboto"/>
                                  <a:sym typeface="Roboto"/>
                                </a:rPr>
                              </m:ctrlPr>
                            </m:sSupPr>
                            <m:e>
                              <m:r>
                                <m:rPr>
                                  <m:sty m:val="p"/>
                                </m:rPr>
                                <a:rPr lang="en-MY" kern="0">
                                  <a:solidFill>
                                    <a:srgbClr val="A72A1E"/>
                                  </a:solidFill>
                                  <a:latin typeface="Cambria Math" panose="02040503050406030204" pitchFamily="18" charset="0"/>
                                  <a:ea typeface="Roboto"/>
                                  <a:cs typeface="Roboto"/>
                                  <a:sym typeface="Roboto"/>
                                </a:rPr>
                                <m:t>P</m:t>
                              </m:r>
                            </m:e>
                            <m:sup>
                              <m:r>
                                <a:rPr lang="en-MY" kern="0">
                                  <a:solidFill>
                                    <a:srgbClr val="A72A1E"/>
                                  </a:solidFill>
                                  <a:latin typeface="Cambria Math" panose="02040503050406030204" pitchFamily="18" charset="0"/>
                                  <a:ea typeface="Roboto"/>
                                  <a:cs typeface="Roboto"/>
                                  <a:sym typeface="Roboto"/>
                                </a:rPr>
                                <m:t>′</m:t>
                              </m:r>
                            </m:sup>
                          </m:sSup>
                          <m:r>
                            <a:rPr lang="en-MY" kern="0">
                              <a:solidFill>
                                <a:srgbClr val="A72A1E"/>
                              </a:solidFill>
                              <a:latin typeface="Cambria Math" panose="02040503050406030204" pitchFamily="18" charset="0"/>
                              <a:ea typeface="Roboto"/>
                              <a:cs typeface="Roboto"/>
                              <a:sym typeface="Roboto"/>
                            </a:rPr>
                            <m:t>=</m:t>
                          </m:r>
                          <m:r>
                            <m:rPr>
                              <m:sty m:val="p"/>
                            </m:rPr>
                            <a:rPr lang="en-MY" kern="0">
                              <a:solidFill>
                                <a:srgbClr val="A72A1E"/>
                              </a:solidFill>
                              <a:latin typeface="Cambria Math" panose="02040503050406030204" pitchFamily="18" charset="0"/>
                              <a:ea typeface="Roboto"/>
                              <a:cs typeface="Roboto"/>
                              <a:sym typeface="Roboto"/>
                            </a:rPr>
                            <m:t>P</m:t>
                          </m:r>
                          <m:r>
                            <a:rPr lang="en-MY" kern="0">
                              <a:solidFill>
                                <a:srgbClr val="A72A1E"/>
                              </a:solidFill>
                              <a:latin typeface="Cambria Math" panose="02040503050406030204" pitchFamily="18" charset="0"/>
                              <a:ea typeface="Roboto"/>
                              <a:cs typeface="Roboto"/>
                              <a:sym typeface="Roboto"/>
                            </a:rPr>
                            <m:t>+</m:t>
                          </m:r>
                          <m:r>
                            <m:rPr>
                              <m:sty m:val="p"/>
                            </m:rPr>
                            <a:rPr lang="en-MY" kern="0">
                              <a:solidFill>
                                <a:srgbClr val="A72A1E"/>
                              </a:solidFill>
                              <a:latin typeface="Cambria Math" panose="02040503050406030204" pitchFamily="18" charset="0"/>
                              <a:ea typeface="Roboto"/>
                              <a:cs typeface="Roboto"/>
                              <a:sym typeface="Roboto"/>
                            </a:rPr>
                            <m:t>n</m:t>
                          </m:r>
                          <m:r>
                            <a:rPr lang="en-MY" kern="0">
                              <a:solidFill>
                                <a:srgbClr val="A72A1E"/>
                              </a:solidFill>
                              <a:latin typeface="Cambria Math" panose="02040503050406030204" pitchFamily="18" charset="0"/>
                              <a:ea typeface="Roboto"/>
                              <a:cs typeface="Roboto"/>
                              <a:sym typeface="Roboto"/>
                            </a:rPr>
                            <m:t>∗</m:t>
                          </m:r>
                          <m:r>
                            <m:rPr>
                              <m:sty m:val="p"/>
                            </m:rPr>
                            <a:rPr lang="en-MY" kern="0">
                              <a:solidFill>
                                <a:srgbClr val="A72A1E"/>
                              </a:solidFill>
                              <a:latin typeface="Cambria Math" panose="02040503050406030204" pitchFamily="18" charset="0"/>
                              <a:ea typeface="Roboto"/>
                              <a:cs typeface="Roboto"/>
                              <a:sym typeface="Roboto"/>
                            </a:rPr>
                            <m:t>I</m:t>
                          </m:r>
                          <m:r>
                            <a:rPr lang="en-MY" i="1" kern="0">
                              <a:solidFill>
                                <a:srgbClr val="A72A1E"/>
                              </a:solidFill>
                              <a:latin typeface="Cambria Math" panose="02040503050406030204" pitchFamily="18" charset="0"/>
                              <a:ea typeface="Roboto"/>
                              <a:cs typeface="Roboto"/>
                              <a:sym typeface="Roboto"/>
                            </a:rPr>
                            <m:t>+</m:t>
                          </m:r>
                          <m:f>
                            <m:fPr>
                              <m:ctrlPr>
                                <a:rPr lang="en-MY" i="1" kern="0">
                                  <a:solidFill>
                                    <a:srgbClr val="A72A1E"/>
                                  </a:solidFill>
                                  <a:latin typeface="Cambria Math" panose="02040503050406030204" pitchFamily="18" charset="0"/>
                                  <a:ea typeface="Roboto"/>
                                  <a:cs typeface="Roboto"/>
                                  <a:sym typeface="Roboto"/>
                                </a:rPr>
                              </m:ctrlPr>
                            </m:fPr>
                            <m:num>
                              <m:r>
                                <a:rPr lang="en-MY" i="1" kern="0">
                                  <a:solidFill>
                                    <a:srgbClr val="A72A1E"/>
                                  </a:solidFill>
                                  <a:latin typeface="Cambria Math" panose="02040503050406030204" pitchFamily="18" charset="0"/>
                                  <a:ea typeface="Roboto"/>
                                  <a:cs typeface="Roboto"/>
                                  <a:sym typeface="Roboto"/>
                                </a:rPr>
                                <m:t>𝑛</m:t>
                              </m:r>
                              <m:r>
                                <a:rPr lang="en-MY" i="1" kern="0">
                                  <a:solidFill>
                                    <a:srgbClr val="A72A1E"/>
                                  </a:solidFill>
                                  <a:latin typeface="Cambria Math" panose="02040503050406030204" pitchFamily="18" charset="0"/>
                                  <a:ea typeface="Roboto"/>
                                  <a:cs typeface="Roboto"/>
                                  <a:sym typeface="Roboto"/>
                                </a:rPr>
                                <m:t>(</m:t>
                              </m:r>
                              <m:r>
                                <a:rPr lang="en-MY" i="1" kern="0">
                                  <a:solidFill>
                                    <a:srgbClr val="A72A1E"/>
                                  </a:solidFill>
                                  <a:latin typeface="Cambria Math" panose="02040503050406030204" pitchFamily="18" charset="0"/>
                                  <a:ea typeface="Roboto"/>
                                  <a:cs typeface="Roboto"/>
                                  <a:sym typeface="Roboto"/>
                                </a:rPr>
                                <m:t>𝑛</m:t>
                              </m:r>
                              <m:r>
                                <a:rPr lang="en-MY" i="1" kern="0">
                                  <a:solidFill>
                                    <a:srgbClr val="A72A1E"/>
                                  </a:solidFill>
                                  <a:latin typeface="Cambria Math" panose="02040503050406030204" pitchFamily="18" charset="0"/>
                                  <a:ea typeface="Roboto"/>
                                  <a:cs typeface="Roboto"/>
                                  <a:sym typeface="Roboto"/>
                                </a:rPr>
                                <m:t>+1)</m:t>
                              </m:r>
                            </m:num>
                            <m:den>
                              <m:r>
                                <a:rPr lang="en-MY" i="1" kern="0">
                                  <a:solidFill>
                                    <a:srgbClr val="A72A1E"/>
                                  </a:solidFill>
                                  <a:latin typeface="Cambria Math" panose="02040503050406030204" pitchFamily="18" charset="0"/>
                                  <a:ea typeface="Roboto"/>
                                  <a:cs typeface="Roboto"/>
                                  <a:sym typeface="Roboto"/>
                                </a:rPr>
                                <m:t>2</m:t>
                              </m:r>
                            </m:den>
                          </m:f>
                          <m:r>
                            <a:rPr lang="en-MY" i="1" kern="0">
                              <a:solidFill>
                                <a:srgbClr val="A72A1E"/>
                              </a:solidFill>
                              <a:latin typeface="Cambria Math" panose="02040503050406030204" pitchFamily="18" charset="0"/>
                              <a:ea typeface="Roboto"/>
                              <a:cs typeface="Roboto"/>
                              <a:sym typeface="Roboto"/>
                            </a:rPr>
                            <m:t>∗</m:t>
                          </m:r>
                          <m:r>
                            <a:rPr lang="en-MY" i="1" kern="0">
                              <a:solidFill>
                                <a:srgbClr val="A72A1E"/>
                              </a:solidFill>
                              <a:latin typeface="Cambria Math" panose="02040503050406030204" pitchFamily="18" charset="0"/>
                              <a:ea typeface="Roboto"/>
                              <a:cs typeface="Roboto"/>
                              <a:sym typeface="Roboto"/>
                            </a:rPr>
                            <m:t>𝑥</m:t>
                          </m:r>
                        </m:oMath>
                      </m:oMathPara>
                    </a14:m>
                    <a:endParaRPr kern="0" dirty="0">
                      <a:solidFill>
                        <a:srgbClr val="A72A1E"/>
                      </a:solidFill>
                      <a:latin typeface="Vindra"/>
                      <a:ea typeface="Roboto"/>
                      <a:cs typeface="Roboto"/>
                      <a:sym typeface="Roboto"/>
                    </a:endParaRPr>
                  </a:p>
                </p:txBody>
              </p:sp>
            </mc:Choice>
            <mc:Fallback xmlns="">
              <p:sp>
                <p:nvSpPr>
                  <p:cNvPr id="284" name="Google Shape;284;p40"/>
                  <p:cNvSpPr>
                    <a:spLocks noRot="1" noChangeAspect="1" noMove="1" noResize="1" noEditPoints="1" noAdjustHandles="1" noChangeArrowheads="1" noChangeShapeType="1" noTextEdit="1"/>
                  </p:cNvSpPr>
                  <p:nvPr/>
                </p:nvSpPr>
                <p:spPr>
                  <a:xfrm>
                    <a:off x="4127421" y="2323744"/>
                    <a:ext cx="3683500" cy="642300"/>
                  </a:xfrm>
                  <a:prstGeom prst="rect">
                    <a:avLst/>
                  </a:prstGeom>
                  <a:blipFill rotWithShape="0">
                    <a:blip r:embed="rId5"/>
                    <a:stretch>
                      <a:fillRect/>
                    </a:stretch>
                  </a:blipFill>
                  <a:ln>
                    <a:noFill/>
                  </a:ln>
                </p:spPr>
                <p:txBody>
                  <a:bodyPr/>
                  <a:lstStyle/>
                  <a:p>
                    <a:r>
                      <a:rPr lang="en-MY">
                        <a:noFill/>
                      </a:rPr>
                      <a:t> </a:t>
                    </a:r>
                  </a:p>
                </p:txBody>
              </p:sp>
            </mc:Fallback>
          </mc:AlternateContent>
        </p:grpSp>
      </p:grpSp>
      <p:sp>
        <p:nvSpPr>
          <p:cNvPr id="7" name="Slide Number Placeholder 6">
            <a:extLst>
              <a:ext uri="{FF2B5EF4-FFF2-40B4-BE49-F238E27FC236}">
                <a16:creationId xmlns:a16="http://schemas.microsoft.com/office/drawing/2014/main" id="{B9A385FF-F54C-400B-8B5A-FD7629A3C312}"/>
              </a:ext>
            </a:extLst>
          </p:cNvPr>
          <p:cNvSpPr>
            <a:spLocks noGrp="1"/>
          </p:cNvSpPr>
          <p:nvPr>
            <p:ph type="sldNum" idx="12"/>
          </p:nvPr>
        </p:nvSpPr>
        <p:spPr/>
        <p:txBody>
          <a:bodyPr/>
          <a:lstStyle/>
          <a:p>
            <a:fld id="{00000000-1234-1234-1234-123412341234}" type="slidenum">
              <a:rPr lang="en" smtClean="0">
                <a:solidFill>
                  <a:srgbClr val="FFFFFF"/>
                </a:solidFill>
              </a:rPr>
              <a:pPr/>
              <a:t>30</a:t>
            </a:fld>
            <a:endParaRPr lang="en">
              <a:solidFill>
                <a:srgbClr val="FFFFFF"/>
              </a:solidFill>
            </a:endParaRPr>
          </a:p>
        </p:txBody>
      </p:sp>
    </p:spTree>
    <p:extLst>
      <p:ext uri="{BB962C8B-B14F-4D97-AF65-F5344CB8AC3E}">
        <p14:creationId xmlns:p14="http://schemas.microsoft.com/office/powerpoint/2010/main" val="76413568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1+#ppt_w/2"/>
                                          </p:val>
                                        </p:tav>
                                        <p:tav tm="100000">
                                          <p:val>
                                            <p:strVal val="#ppt_x"/>
                                          </p:val>
                                        </p:tav>
                                      </p:tavLst>
                                    </p:anim>
                                    <p:anim calcmode="lin" valueType="num">
                                      <p:cBhvr additive="base">
                                        <p:cTn id="13"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Google Shape;322;p41"/>
          <p:cNvSpPr txBox="1">
            <a:spLocks noGrp="1"/>
          </p:cNvSpPr>
          <p:nvPr>
            <p:ph type="title"/>
          </p:nvPr>
        </p:nvSpPr>
        <p:spPr>
          <a:xfrm>
            <a:off x="144524" y="228600"/>
            <a:ext cx="7053600" cy="609600"/>
          </a:xfrm>
          <a:prstGeom prst="rect">
            <a:avLst/>
          </a:prstGeom>
        </p:spPr>
        <p:txBody>
          <a:bodyPr spcFirstLastPara="1" wrap="square" lIns="68575" tIns="34275" rIns="68575" bIns="34275" anchor="t" anchorCtr="0">
            <a:noAutofit/>
          </a:bodyPr>
          <a:lstStyle/>
          <a:p>
            <a:pPr marL="457200"/>
            <a:r>
              <a:rPr lang="en" dirty="0">
                <a:solidFill>
                  <a:srgbClr val="FFFF00"/>
                </a:solidFill>
                <a:latin typeface="Vindra"/>
              </a:rPr>
              <a:t>01. Arithmetic Increase Method</a:t>
            </a:r>
            <a:endParaRPr dirty="0">
              <a:solidFill>
                <a:srgbClr val="FFFF00"/>
              </a:solidFill>
              <a:latin typeface="Vindra"/>
            </a:endParaRPr>
          </a:p>
        </p:txBody>
      </p:sp>
      <mc:AlternateContent xmlns:mc="http://schemas.openxmlformats.org/markup-compatibility/2006" xmlns:a14="http://schemas.microsoft.com/office/drawing/2010/main">
        <mc:Choice Requires="a14">
          <p:sp>
            <p:nvSpPr>
              <p:cNvPr id="323" name="Google Shape;323;p41"/>
              <p:cNvSpPr txBox="1">
                <a:spLocks noGrp="1"/>
              </p:cNvSpPr>
              <p:nvPr>
                <p:ph type="body" idx="1"/>
              </p:nvPr>
            </p:nvSpPr>
            <p:spPr>
              <a:xfrm>
                <a:off x="316424" y="838200"/>
                <a:ext cx="8370376" cy="5791200"/>
              </a:xfrm>
              <a:prstGeom prst="rect">
                <a:avLst/>
              </a:prstGeom>
            </p:spPr>
            <p:txBody>
              <a:bodyPr spcFirstLastPara="1" wrap="square" lIns="68575" tIns="34275" rIns="68575" bIns="34275" anchor="t" anchorCtr="0">
                <a:noAutofit/>
              </a:bodyPr>
              <a:lstStyle/>
              <a:p>
                <a:r>
                  <a:rPr lang="en-MY" sz="2400" dirty="0">
                    <a:latin typeface="Vindra"/>
                  </a:rPr>
                  <a:t>Rate of change of population per time unit say ‘I’ remains constant</a:t>
                </a:r>
              </a:p>
              <a:p>
                <a:pPr marL="158750" indent="0">
                  <a:buNone/>
                </a:pPr>
                <a:r>
                  <a:rPr lang="en-MY" sz="2400" dirty="0">
                    <a:solidFill>
                      <a:schemeClr val="bg2">
                        <a:lumMod val="40000"/>
                        <a:lumOff val="60000"/>
                      </a:schemeClr>
                    </a:solidFill>
                    <a:latin typeface="Vindra"/>
                  </a:rPr>
                  <a:t>		dp/dt=constant</a:t>
                </a:r>
              </a:p>
              <a:p>
                <a:pPr indent="0">
                  <a:buNone/>
                </a:pPr>
                <a:r>
                  <a:rPr lang="en-MY" sz="2400" dirty="0">
                    <a:solidFill>
                      <a:srgbClr val="FFFFFF"/>
                    </a:solidFill>
                    <a:latin typeface="Vindra"/>
                  </a:rPr>
                  <a:t>Then, </a:t>
                </a:r>
              </a:p>
              <a:p>
                <a:pPr indent="0">
                  <a:buNone/>
                </a:pPr>
                <a14:m>
                  <m:oMathPara xmlns:m="http://schemas.openxmlformats.org/officeDocument/2006/math">
                    <m:oMathParaPr>
                      <m:jc m:val="left"/>
                    </m:oMathParaPr>
                    <m:oMath xmlns:m="http://schemas.openxmlformats.org/officeDocument/2006/math">
                      <m:r>
                        <a:rPr lang="en-MY" sz="2400" i="1" dirty="0">
                          <a:solidFill>
                            <a:srgbClr val="FFFFFF"/>
                          </a:solidFill>
                          <a:latin typeface="Cambria Math" panose="02040503050406030204" pitchFamily="18" charset="0"/>
                        </a:rPr>
                        <m:t>𝑃</m:t>
                      </m:r>
                      <m:r>
                        <a:rPr lang="en-MY" sz="2400" i="1" baseline="-25000" dirty="0">
                          <a:solidFill>
                            <a:srgbClr val="FFFFFF"/>
                          </a:solidFill>
                          <a:latin typeface="Cambria Math" panose="02040503050406030204" pitchFamily="18" charset="0"/>
                        </a:rPr>
                        <m:t>1</m:t>
                      </m:r>
                      <m:r>
                        <a:rPr lang="en-MY" sz="2400" i="1" dirty="0">
                          <a:solidFill>
                            <a:srgbClr val="FFFFFF"/>
                          </a:solidFill>
                          <a:latin typeface="Cambria Math" panose="02040503050406030204" pitchFamily="18" charset="0"/>
                        </a:rPr>
                        <m:t>=</m:t>
                      </m:r>
                      <m:r>
                        <a:rPr lang="en-MY" sz="2400" i="1" dirty="0">
                          <a:solidFill>
                            <a:srgbClr val="FFFFFF"/>
                          </a:solidFill>
                          <a:latin typeface="Cambria Math" panose="02040503050406030204" pitchFamily="18" charset="0"/>
                        </a:rPr>
                        <m:t>𝑃</m:t>
                      </m:r>
                      <m:r>
                        <a:rPr lang="en-MY" sz="2400" i="1" dirty="0">
                          <a:solidFill>
                            <a:srgbClr val="FFFFFF"/>
                          </a:solidFill>
                          <a:latin typeface="Cambria Math" panose="02040503050406030204" pitchFamily="18" charset="0"/>
                        </a:rPr>
                        <m:t>+</m:t>
                      </m:r>
                      <m:r>
                        <a:rPr lang="en-MY" sz="2400" i="1" dirty="0">
                          <a:solidFill>
                            <a:srgbClr val="FFFFFF"/>
                          </a:solidFill>
                          <a:latin typeface="Cambria Math" panose="02040503050406030204" pitchFamily="18" charset="0"/>
                        </a:rPr>
                        <m:t>𝐼</m:t>
                      </m:r>
                      <m:r>
                        <a:rPr lang="en-MY" sz="2400" i="1" dirty="0">
                          <a:solidFill>
                            <a:srgbClr val="FFFFFF"/>
                          </a:solidFill>
                          <a:latin typeface="Cambria Math" panose="02040503050406030204" pitchFamily="18" charset="0"/>
                        </a:rPr>
                        <m:t>=</m:t>
                      </m:r>
                      <m:r>
                        <a:rPr lang="en-MY" sz="2400" i="1" dirty="0">
                          <a:solidFill>
                            <a:srgbClr val="FFFFFF"/>
                          </a:solidFill>
                          <a:latin typeface="Cambria Math" panose="02040503050406030204" pitchFamily="18" charset="0"/>
                        </a:rPr>
                        <m:t>𝑃</m:t>
                      </m:r>
                      <m:r>
                        <a:rPr lang="en-MY" sz="2400" i="1" dirty="0">
                          <a:solidFill>
                            <a:srgbClr val="FFFFFF"/>
                          </a:solidFill>
                          <a:latin typeface="Cambria Math" panose="02040503050406030204" pitchFamily="18" charset="0"/>
                        </a:rPr>
                        <m:t>+1∗</m:t>
                      </m:r>
                      <m:r>
                        <a:rPr lang="en-MY" sz="2400" i="1" dirty="0">
                          <a:solidFill>
                            <a:srgbClr val="FFFFFF"/>
                          </a:solidFill>
                          <a:latin typeface="Cambria Math" panose="02040503050406030204" pitchFamily="18" charset="0"/>
                        </a:rPr>
                        <m:t>𝐼</m:t>
                      </m:r>
                    </m:oMath>
                  </m:oMathPara>
                </a14:m>
                <a:endParaRPr lang="en-MY" sz="2400" dirty="0">
                  <a:solidFill>
                    <a:srgbClr val="FFFFFF"/>
                  </a:solidFill>
                  <a:latin typeface="Vindra"/>
                </a:endParaRPr>
              </a:p>
              <a:p>
                <a:pPr indent="0">
                  <a:buNone/>
                </a:pPr>
                <a14:m>
                  <m:oMathPara xmlns:m="http://schemas.openxmlformats.org/officeDocument/2006/math">
                    <m:oMathParaPr>
                      <m:jc m:val="left"/>
                    </m:oMathParaPr>
                    <m:oMath xmlns:m="http://schemas.openxmlformats.org/officeDocument/2006/math">
                      <m:r>
                        <a:rPr lang="en-MY" sz="2400" i="1" dirty="0">
                          <a:solidFill>
                            <a:srgbClr val="FFFFFF"/>
                          </a:solidFill>
                          <a:latin typeface="Cambria Math" panose="02040503050406030204" pitchFamily="18" charset="0"/>
                        </a:rPr>
                        <m:t>𝑃</m:t>
                      </m:r>
                      <m:r>
                        <a:rPr lang="en-MY" sz="2400" i="1" baseline="-25000" dirty="0">
                          <a:solidFill>
                            <a:srgbClr val="FFFFFF"/>
                          </a:solidFill>
                          <a:latin typeface="Cambria Math" panose="02040503050406030204" pitchFamily="18" charset="0"/>
                        </a:rPr>
                        <m:t>2</m:t>
                      </m:r>
                      <m:r>
                        <a:rPr lang="en-MY" sz="2400" i="1" dirty="0">
                          <a:solidFill>
                            <a:srgbClr val="FFFFFF"/>
                          </a:solidFill>
                          <a:latin typeface="Cambria Math" panose="02040503050406030204" pitchFamily="18" charset="0"/>
                        </a:rPr>
                        <m:t>=</m:t>
                      </m:r>
                      <m:r>
                        <a:rPr lang="en-MY" sz="2400" i="1" dirty="0">
                          <a:solidFill>
                            <a:srgbClr val="FFFFFF"/>
                          </a:solidFill>
                          <a:latin typeface="Cambria Math" panose="02040503050406030204" pitchFamily="18" charset="0"/>
                        </a:rPr>
                        <m:t>𝑃</m:t>
                      </m:r>
                      <m:r>
                        <a:rPr lang="en-MY" sz="2400" i="1" baseline="-25000" dirty="0">
                          <a:solidFill>
                            <a:srgbClr val="FFFFFF"/>
                          </a:solidFill>
                          <a:latin typeface="Cambria Math" panose="02040503050406030204" pitchFamily="18" charset="0"/>
                        </a:rPr>
                        <m:t>1</m:t>
                      </m:r>
                      <m:r>
                        <a:rPr lang="en-MY" sz="2400" i="1" dirty="0">
                          <a:solidFill>
                            <a:srgbClr val="FFFFFF"/>
                          </a:solidFill>
                          <a:latin typeface="Cambria Math" panose="02040503050406030204" pitchFamily="18" charset="0"/>
                        </a:rPr>
                        <m:t>+</m:t>
                      </m:r>
                      <m:r>
                        <a:rPr lang="en-MY" sz="2400" i="1" dirty="0">
                          <a:solidFill>
                            <a:srgbClr val="FFFFFF"/>
                          </a:solidFill>
                          <a:latin typeface="Cambria Math" panose="02040503050406030204" pitchFamily="18" charset="0"/>
                        </a:rPr>
                        <m:t>𝐼</m:t>
                      </m:r>
                      <m:r>
                        <a:rPr lang="en-MY" sz="2400" i="1" dirty="0">
                          <a:solidFill>
                            <a:srgbClr val="FFFFFF"/>
                          </a:solidFill>
                          <a:latin typeface="Cambria Math" panose="02040503050406030204" pitchFamily="18" charset="0"/>
                        </a:rPr>
                        <m:t>=</m:t>
                      </m:r>
                      <m:r>
                        <a:rPr lang="en-MY" sz="2400" i="1" dirty="0">
                          <a:solidFill>
                            <a:srgbClr val="FFFFFF"/>
                          </a:solidFill>
                          <a:latin typeface="Cambria Math" panose="02040503050406030204" pitchFamily="18" charset="0"/>
                        </a:rPr>
                        <m:t>𝑃</m:t>
                      </m:r>
                      <m:r>
                        <a:rPr lang="en-MY" sz="2400" i="1" dirty="0">
                          <a:solidFill>
                            <a:srgbClr val="FFFFFF"/>
                          </a:solidFill>
                          <a:latin typeface="Cambria Math" panose="02040503050406030204" pitchFamily="18" charset="0"/>
                        </a:rPr>
                        <m:t>+</m:t>
                      </m:r>
                      <m:r>
                        <a:rPr lang="en-MY" sz="2400" i="1" dirty="0">
                          <a:solidFill>
                            <a:srgbClr val="FFFFFF"/>
                          </a:solidFill>
                          <a:latin typeface="Cambria Math" panose="02040503050406030204" pitchFamily="18" charset="0"/>
                        </a:rPr>
                        <m:t>𝐼</m:t>
                      </m:r>
                      <m:r>
                        <a:rPr lang="en-MY" sz="2400" i="1" dirty="0">
                          <a:solidFill>
                            <a:srgbClr val="FFFFFF"/>
                          </a:solidFill>
                          <a:latin typeface="Cambria Math" panose="02040503050406030204" pitchFamily="18" charset="0"/>
                        </a:rPr>
                        <m:t>+</m:t>
                      </m:r>
                      <m:r>
                        <a:rPr lang="en-MY" sz="2400" i="1" dirty="0">
                          <a:solidFill>
                            <a:srgbClr val="FFFFFF"/>
                          </a:solidFill>
                          <a:latin typeface="Cambria Math" panose="02040503050406030204" pitchFamily="18" charset="0"/>
                        </a:rPr>
                        <m:t>𝐼</m:t>
                      </m:r>
                      <m:r>
                        <a:rPr lang="en-MY" sz="2400" i="1" dirty="0">
                          <a:solidFill>
                            <a:srgbClr val="FFFFFF"/>
                          </a:solidFill>
                          <a:latin typeface="Cambria Math" panose="02040503050406030204" pitchFamily="18" charset="0"/>
                        </a:rPr>
                        <m:t>=</m:t>
                      </m:r>
                      <m:r>
                        <a:rPr lang="en-MY" sz="2400" i="1" dirty="0">
                          <a:solidFill>
                            <a:srgbClr val="FFFFFF"/>
                          </a:solidFill>
                          <a:latin typeface="Cambria Math" panose="02040503050406030204" pitchFamily="18" charset="0"/>
                        </a:rPr>
                        <m:t>𝑃</m:t>
                      </m:r>
                      <m:r>
                        <a:rPr lang="en-MY" sz="2400" i="1" dirty="0">
                          <a:solidFill>
                            <a:srgbClr val="FFFFFF"/>
                          </a:solidFill>
                          <a:latin typeface="Cambria Math" panose="02040503050406030204" pitchFamily="18" charset="0"/>
                        </a:rPr>
                        <m:t>+2∗</m:t>
                      </m:r>
                      <m:r>
                        <a:rPr lang="en-MY" sz="2400" i="1" dirty="0">
                          <a:solidFill>
                            <a:srgbClr val="FFFFFF"/>
                          </a:solidFill>
                          <a:latin typeface="Cambria Math" panose="02040503050406030204" pitchFamily="18" charset="0"/>
                        </a:rPr>
                        <m:t>𝐼</m:t>
                      </m:r>
                    </m:oMath>
                  </m:oMathPara>
                </a14:m>
                <a:endParaRPr lang="en-MY" sz="2400" dirty="0">
                  <a:solidFill>
                    <a:srgbClr val="FFFFFF"/>
                  </a:solidFill>
                  <a:latin typeface="Vindra"/>
                </a:endParaRPr>
              </a:p>
              <a:p>
                <a:pPr indent="0">
                  <a:buNone/>
                </a:pPr>
                <a14:m>
                  <m:oMathPara xmlns:m="http://schemas.openxmlformats.org/officeDocument/2006/math">
                    <m:oMathParaPr>
                      <m:jc m:val="left"/>
                    </m:oMathParaPr>
                    <m:oMath xmlns:m="http://schemas.openxmlformats.org/officeDocument/2006/math">
                      <m:r>
                        <a:rPr lang="en-MY" sz="2400" i="1" dirty="0">
                          <a:solidFill>
                            <a:srgbClr val="FFFFFF"/>
                          </a:solidFill>
                          <a:latin typeface="Cambria Math" panose="02040503050406030204" pitchFamily="18" charset="0"/>
                        </a:rPr>
                        <m:t>𝑃</m:t>
                      </m:r>
                      <m:r>
                        <a:rPr lang="en-MY" sz="2400" i="1" baseline="-25000" dirty="0">
                          <a:solidFill>
                            <a:srgbClr val="FFFFFF"/>
                          </a:solidFill>
                          <a:latin typeface="Cambria Math" panose="02040503050406030204" pitchFamily="18" charset="0"/>
                        </a:rPr>
                        <m:t>3</m:t>
                      </m:r>
                      <m:r>
                        <a:rPr lang="en-MY" sz="2400" i="1" dirty="0">
                          <a:solidFill>
                            <a:srgbClr val="FFFFFF"/>
                          </a:solidFill>
                          <a:latin typeface="Cambria Math" panose="02040503050406030204" pitchFamily="18" charset="0"/>
                        </a:rPr>
                        <m:t>=</m:t>
                      </m:r>
                      <m:r>
                        <a:rPr lang="en-MY" sz="2400" i="1" dirty="0">
                          <a:solidFill>
                            <a:srgbClr val="FFFFFF"/>
                          </a:solidFill>
                          <a:latin typeface="Cambria Math" panose="02040503050406030204" pitchFamily="18" charset="0"/>
                        </a:rPr>
                        <m:t>𝑃</m:t>
                      </m:r>
                      <m:r>
                        <a:rPr lang="en-MY" sz="2400" i="1" baseline="-25000" dirty="0">
                          <a:solidFill>
                            <a:srgbClr val="FFFFFF"/>
                          </a:solidFill>
                          <a:latin typeface="Cambria Math" panose="02040503050406030204" pitchFamily="18" charset="0"/>
                        </a:rPr>
                        <m:t>2</m:t>
                      </m:r>
                      <m:r>
                        <a:rPr lang="en-MY" sz="2400" i="1" dirty="0">
                          <a:solidFill>
                            <a:srgbClr val="FFFFFF"/>
                          </a:solidFill>
                          <a:latin typeface="Cambria Math" panose="02040503050406030204" pitchFamily="18" charset="0"/>
                        </a:rPr>
                        <m:t>+</m:t>
                      </m:r>
                      <m:r>
                        <a:rPr lang="en-MY" sz="2400" i="1" dirty="0">
                          <a:solidFill>
                            <a:srgbClr val="FFFFFF"/>
                          </a:solidFill>
                          <a:latin typeface="Cambria Math" panose="02040503050406030204" pitchFamily="18" charset="0"/>
                        </a:rPr>
                        <m:t>𝐼</m:t>
                      </m:r>
                      <m:r>
                        <a:rPr lang="en-MY" sz="2400" i="1" dirty="0">
                          <a:solidFill>
                            <a:srgbClr val="FFFFFF"/>
                          </a:solidFill>
                          <a:latin typeface="Cambria Math" panose="02040503050406030204" pitchFamily="18" charset="0"/>
                        </a:rPr>
                        <m:t>=</m:t>
                      </m:r>
                      <m:r>
                        <a:rPr lang="en-MY" sz="2400" i="1" dirty="0">
                          <a:solidFill>
                            <a:srgbClr val="FFFFFF"/>
                          </a:solidFill>
                          <a:latin typeface="Cambria Math" panose="02040503050406030204" pitchFamily="18" charset="0"/>
                        </a:rPr>
                        <m:t>𝑃</m:t>
                      </m:r>
                      <m:r>
                        <a:rPr lang="en-MY" sz="2400" i="1" dirty="0">
                          <a:solidFill>
                            <a:srgbClr val="FFFFFF"/>
                          </a:solidFill>
                          <a:latin typeface="Cambria Math" panose="02040503050406030204" pitchFamily="18" charset="0"/>
                        </a:rPr>
                        <m:t>+2</m:t>
                      </m:r>
                      <m:r>
                        <a:rPr lang="en-MY" sz="2400" i="1" dirty="0">
                          <a:solidFill>
                            <a:srgbClr val="FFFFFF"/>
                          </a:solidFill>
                          <a:latin typeface="Cambria Math" panose="02040503050406030204" pitchFamily="18" charset="0"/>
                        </a:rPr>
                        <m:t>𝐼</m:t>
                      </m:r>
                      <m:r>
                        <a:rPr lang="en-MY" sz="2400" i="1" dirty="0">
                          <a:solidFill>
                            <a:srgbClr val="FFFFFF"/>
                          </a:solidFill>
                          <a:latin typeface="Cambria Math" panose="02040503050406030204" pitchFamily="18" charset="0"/>
                        </a:rPr>
                        <m:t>+</m:t>
                      </m:r>
                      <m:r>
                        <a:rPr lang="en-MY" sz="2400" i="1" dirty="0">
                          <a:solidFill>
                            <a:srgbClr val="FFFFFF"/>
                          </a:solidFill>
                          <a:latin typeface="Cambria Math" panose="02040503050406030204" pitchFamily="18" charset="0"/>
                        </a:rPr>
                        <m:t>𝐼</m:t>
                      </m:r>
                      <m:r>
                        <a:rPr lang="en-MY" sz="2400" i="1" dirty="0">
                          <a:solidFill>
                            <a:srgbClr val="FFFFFF"/>
                          </a:solidFill>
                          <a:latin typeface="Cambria Math" panose="02040503050406030204" pitchFamily="18" charset="0"/>
                        </a:rPr>
                        <m:t>=</m:t>
                      </m:r>
                      <m:r>
                        <a:rPr lang="en-MY" sz="2400" i="1" dirty="0">
                          <a:solidFill>
                            <a:srgbClr val="FFFFFF"/>
                          </a:solidFill>
                          <a:latin typeface="Cambria Math" panose="02040503050406030204" pitchFamily="18" charset="0"/>
                        </a:rPr>
                        <m:t>𝑃</m:t>
                      </m:r>
                      <m:r>
                        <a:rPr lang="en-MY" sz="2400" i="1" dirty="0">
                          <a:solidFill>
                            <a:srgbClr val="FFFFFF"/>
                          </a:solidFill>
                          <a:latin typeface="Cambria Math" panose="02040503050406030204" pitchFamily="18" charset="0"/>
                        </a:rPr>
                        <m:t>+3∗</m:t>
                      </m:r>
                      <m:r>
                        <a:rPr lang="en-MY" sz="2400" i="1" dirty="0">
                          <a:solidFill>
                            <a:srgbClr val="FFFFFF"/>
                          </a:solidFill>
                          <a:latin typeface="Cambria Math" panose="02040503050406030204" pitchFamily="18" charset="0"/>
                        </a:rPr>
                        <m:t>𝐼</m:t>
                      </m:r>
                    </m:oMath>
                  </m:oMathPara>
                </a14:m>
                <a:endParaRPr lang="en-MY" sz="2400" dirty="0">
                  <a:solidFill>
                    <a:srgbClr val="FFFFFF"/>
                  </a:solidFill>
                  <a:latin typeface="Vindra"/>
                </a:endParaRPr>
              </a:p>
              <a:p>
                <a:pPr indent="0">
                  <a:buNone/>
                </a:pPr>
                <a:r>
                  <a:rPr lang="en-MY" sz="2400" dirty="0">
                    <a:solidFill>
                      <a:srgbClr val="FFFFFF"/>
                    </a:solidFill>
                    <a:latin typeface="Vindra"/>
                  </a:rPr>
                  <a:t>Generalizing,</a:t>
                </a:r>
              </a:p>
              <a:p>
                <a:pPr marL="0" indent="0">
                  <a:buNone/>
                </a:pPr>
                <a:r>
                  <a:rPr lang="en-MY" sz="2400" dirty="0">
                    <a:solidFill>
                      <a:srgbClr val="FFFFFF"/>
                    </a:solidFill>
                    <a:latin typeface="Vindra"/>
                  </a:rPr>
                  <a:t>	Where,</a:t>
                </a:r>
              </a:p>
              <a:p>
                <a:pPr marL="0" indent="0">
                  <a:buNone/>
                </a:pPr>
                <a:r>
                  <a:rPr lang="en-MY" sz="2400" dirty="0">
                    <a:solidFill>
                      <a:srgbClr val="FFFFFF"/>
                    </a:solidFill>
                    <a:latin typeface="Vindra"/>
                  </a:rPr>
                  <a:t>		P</a:t>
                </a:r>
                <a:r>
                  <a:rPr lang="en-MY" sz="2400" baseline="-25000" dirty="0">
                    <a:solidFill>
                      <a:srgbClr val="FFFFFF"/>
                    </a:solidFill>
                    <a:latin typeface="Vindra"/>
                  </a:rPr>
                  <a:t>n</a:t>
                </a:r>
                <a:r>
                  <a:rPr lang="en-MY" sz="2400" dirty="0">
                    <a:solidFill>
                      <a:srgbClr val="FFFFFF"/>
                    </a:solidFill>
                    <a:latin typeface="Vindra"/>
                  </a:rPr>
                  <a:t>=future population after n decades</a:t>
                </a:r>
              </a:p>
              <a:p>
                <a:pPr marL="0" indent="0">
                  <a:buNone/>
                </a:pPr>
                <a:r>
                  <a:rPr lang="en-MY" sz="2400" dirty="0">
                    <a:solidFill>
                      <a:srgbClr val="FFFFFF"/>
                    </a:solidFill>
                    <a:latin typeface="Vindra"/>
                  </a:rPr>
                  <a:t>		P=latest population</a:t>
                </a:r>
              </a:p>
              <a:p>
                <a:pPr marL="0" indent="0">
                  <a:buNone/>
                </a:pPr>
                <a:r>
                  <a:rPr lang="en-MY" sz="2400" dirty="0">
                    <a:solidFill>
                      <a:srgbClr val="FFFFFF"/>
                    </a:solidFill>
                    <a:latin typeface="Vindra"/>
                  </a:rPr>
                  <a:t>		I=Average increase in population per decades</a:t>
                </a:r>
                <a:endParaRPr sz="2400" dirty="0">
                  <a:solidFill>
                    <a:srgbClr val="FFFFFF"/>
                  </a:solidFill>
                  <a:latin typeface="Vindra"/>
                </a:endParaRPr>
              </a:p>
            </p:txBody>
          </p:sp>
        </mc:Choice>
        <mc:Fallback xmlns="">
          <p:sp>
            <p:nvSpPr>
              <p:cNvPr id="323" name="Google Shape;323;p41"/>
              <p:cNvSpPr txBox="1">
                <a:spLocks noGrp="1" noRot="1" noChangeAspect="1" noMove="1" noResize="1" noEditPoints="1" noAdjustHandles="1" noChangeArrowheads="1" noChangeShapeType="1" noTextEdit="1"/>
              </p:cNvSpPr>
              <p:nvPr>
                <p:ph type="body" idx="1"/>
              </p:nvPr>
            </p:nvSpPr>
            <p:spPr>
              <a:xfrm>
                <a:off x="316424" y="838200"/>
                <a:ext cx="8370376" cy="5791200"/>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4" name="Google Shape;324;p41"/>
              <p:cNvSpPr txBox="1"/>
              <p:nvPr/>
            </p:nvSpPr>
            <p:spPr>
              <a:xfrm>
                <a:off x="2323800" y="4114800"/>
                <a:ext cx="2553000" cy="495512"/>
              </a:xfrm>
              <a:prstGeom prst="rect">
                <a:avLst/>
              </a:prstGeom>
              <a:noFill/>
              <a:ln>
                <a:noFill/>
              </a:ln>
            </p:spPr>
            <p:txBody>
              <a:bodyPr spcFirstLastPara="1" wrap="square" lIns="91425" tIns="91425" rIns="91425" bIns="91425" anchor="t" anchorCtr="0">
                <a:noAutofit/>
              </a:bodyPr>
              <a:lstStyle/>
              <a:p>
                <a:pPr algn="ctr" defTabSz="914400">
                  <a:buClr>
                    <a:srgbClr val="000000"/>
                  </a:buClr>
                </a:pPr>
                <a14:m>
                  <m:oMathPara xmlns:m="http://schemas.openxmlformats.org/officeDocument/2006/math">
                    <m:oMathParaPr>
                      <m:jc m:val="centerGroup"/>
                    </m:oMathParaPr>
                    <m:oMath xmlns:m="http://schemas.openxmlformats.org/officeDocument/2006/math">
                      <m:r>
                        <a:rPr lang="en" sz="2400" i="1" kern="0" dirty="0" smtClean="0">
                          <a:solidFill>
                            <a:schemeClr val="bg2">
                              <a:lumMod val="40000"/>
                              <a:lumOff val="60000"/>
                            </a:schemeClr>
                          </a:solidFill>
                          <a:latin typeface="Cambria Math" panose="02040503050406030204" pitchFamily="18" charset="0"/>
                          <a:ea typeface="Century Gothic"/>
                          <a:cs typeface="Century Gothic"/>
                          <a:sym typeface="Century Gothic"/>
                        </a:rPr>
                        <m:t>𝑃</m:t>
                      </m:r>
                      <m:r>
                        <a:rPr lang="en" sz="2400" i="1" kern="0" baseline="-25000" dirty="0">
                          <a:solidFill>
                            <a:schemeClr val="bg2">
                              <a:lumMod val="40000"/>
                              <a:lumOff val="60000"/>
                            </a:schemeClr>
                          </a:solidFill>
                          <a:latin typeface="Cambria Math" panose="02040503050406030204" pitchFamily="18" charset="0"/>
                          <a:ea typeface="Century Gothic"/>
                          <a:cs typeface="Century Gothic"/>
                          <a:sym typeface="Century Gothic"/>
                        </a:rPr>
                        <m:t>𝑛</m:t>
                      </m:r>
                      <m:r>
                        <a:rPr lang="en" sz="2400" i="1" kern="0" dirty="0">
                          <a:solidFill>
                            <a:schemeClr val="bg2">
                              <a:lumMod val="40000"/>
                              <a:lumOff val="60000"/>
                            </a:schemeClr>
                          </a:solidFill>
                          <a:latin typeface="Cambria Math" panose="02040503050406030204" pitchFamily="18" charset="0"/>
                          <a:ea typeface="Century Gothic"/>
                          <a:cs typeface="Century Gothic"/>
                          <a:sym typeface="Century Gothic"/>
                        </a:rPr>
                        <m:t>=</m:t>
                      </m:r>
                      <m:r>
                        <a:rPr lang="en" sz="2400" i="1" kern="0" dirty="0">
                          <a:solidFill>
                            <a:schemeClr val="bg2">
                              <a:lumMod val="40000"/>
                              <a:lumOff val="60000"/>
                            </a:schemeClr>
                          </a:solidFill>
                          <a:latin typeface="Cambria Math" panose="02040503050406030204" pitchFamily="18" charset="0"/>
                          <a:ea typeface="Century Gothic"/>
                          <a:cs typeface="Century Gothic"/>
                          <a:sym typeface="Century Gothic"/>
                        </a:rPr>
                        <m:t>𝑃</m:t>
                      </m:r>
                      <m:r>
                        <a:rPr lang="en" sz="2400" i="1" kern="0" dirty="0">
                          <a:solidFill>
                            <a:schemeClr val="bg2">
                              <a:lumMod val="40000"/>
                              <a:lumOff val="60000"/>
                            </a:schemeClr>
                          </a:solidFill>
                          <a:latin typeface="Cambria Math" panose="02040503050406030204" pitchFamily="18" charset="0"/>
                          <a:ea typeface="Century Gothic"/>
                          <a:cs typeface="Century Gothic"/>
                          <a:sym typeface="Century Gothic"/>
                        </a:rPr>
                        <m:t>+</m:t>
                      </m:r>
                      <m:r>
                        <a:rPr lang="en" sz="2400" i="1" kern="0" dirty="0">
                          <a:solidFill>
                            <a:schemeClr val="bg2">
                              <a:lumMod val="40000"/>
                              <a:lumOff val="60000"/>
                            </a:schemeClr>
                          </a:solidFill>
                          <a:latin typeface="Cambria Math" panose="02040503050406030204" pitchFamily="18" charset="0"/>
                          <a:ea typeface="Century Gothic"/>
                          <a:cs typeface="Century Gothic"/>
                          <a:sym typeface="Century Gothic"/>
                        </a:rPr>
                        <m:t>𝑛</m:t>
                      </m:r>
                      <m:r>
                        <a:rPr lang="en" sz="2400" i="1" kern="0" dirty="0">
                          <a:solidFill>
                            <a:schemeClr val="bg2">
                              <a:lumMod val="40000"/>
                              <a:lumOff val="60000"/>
                            </a:schemeClr>
                          </a:solidFill>
                          <a:latin typeface="Cambria Math" panose="02040503050406030204" pitchFamily="18" charset="0"/>
                          <a:ea typeface="Century Gothic"/>
                          <a:cs typeface="Century Gothic"/>
                          <a:sym typeface="Century Gothic"/>
                        </a:rPr>
                        <m:t>∗</m:t>
                      </m:r>
                      <m:r>
                        <a:rPr lang="en" sz="2400" i="1" kern="0" dirty="0">
                          <a:solidFill>
                            <a:schemeClr val="bg2">
                              <a:lumMod val="40000"/>
                              <a:lumOff val="60000"/>
                            </a:schemeClr>
                          </a:solidFill>
                          <a:latin typeface="Cambria Math" panose="02040503050406030204" pitchFamily="18" charset="0"/>
                          <a:ea typeface="Century Gothic"/>
                          <a:cs typeface="Century Gothic"/>
                          <a:sym typeface="Century Gothic"/>
                        </a:rPr>
                        <m:t>𝐼</m:t>
                      </m:r>
                    </m:oMath>
                  </m:oMathPara>
                </a14:m>
                <a:endParaRPr lang="en" sz="2400" i="1" kern="0" dirty="0">
                  <a:solidFill>
                    <a:schemeClr val="bg2">
                      <a:lumMod val="40000"/>
                      <a:lumOff val="60000"/>
                    </a:schemeClr>
                  </a:solidFill>
                  <a:latin typeface="Century Gothic"/>
                  <a:ea typeface="Century Gothic"/>
                  <a:cs typeface="Century Gothic"/>
                  <a:sym typeface="Century Gothic"/>
                </a:endParaRPr>
              </a:p>
            </p:txBody>
          </p:sp>
        </mc:Choice>
        <mc:Fallback xmlns="">
          <p:sp>
            <p:nvSpPr>
              <p:cNvPr id="324" name="Google Shape;324;p41"/>
              <p:cNvSpPr txBox="1">
                <a:spLocks noRot="1" noChangeAspect="1" noMove="1" noResize="1" noEditPoints="1" noAdjustHandles="1" noChangeArrowheads="1" noChangeShapeType="1" noTextEdit="1"/>
              </p:cNvSpPr>
              <p:nvPr/>
            </p:nvSpPr>
            <p:spPr>
              <a:xfrm>
                <a:off x="2323800" y="4114800"/>
                <a:ext cx="2553000" cy="495512"/>
              </a:xfrm>
              <a:prstGeom prst="rect">
                <a:avLst/>
              </a:prstGeom>
              <a:blipFill>
                <a:blip r:embed="rId4"/>
                <a:stretch>
                  <a:fillRect b="-3704"/>
                </a:stretch>
              </a:blipFill>
              <a:ln>
                <a:noFill/>
              </a:ln>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1335C89B-EC12-4371-A57B-5719ADCCC95B}"/>
              </a:ext>
            </a:extLst>
          </p:cNvPr>
          <p:cNvSpPr>
            <a:spLocks noGrp="1"/>
          </p:cNvSpPr>
          <p:nvPr>
            <p:ph type="sldNum" idx="12"/>
          </p:nvPr>
        </p:nvSpPr>
        <p:spPr/>
        <p:txBody>
          <a:bodyPr/>
          <a:lstStyle/>
          <a:p>
            <a:fld id="{00000000-1234-1234-1234-123412341234}" type="slidenum">
              <a:rPr lang="en" smtClean="0">
                <a:solidFill>
                  <a:srgbClr val="FFFFFF"/>
                </a:solidFill>
              </a:rPr>
              <a:pPr/>
              <a:t>31</a:t>
            </a:fld>
            <a:endParaRPr lang="en">
              <a:solidFill>
                <a:srgbClr val="FFFFFF"/>
              </a:solidFill>
            </a:endParaRPr>
          </a:p>
        </p:txBody>
      </p:sp>
    </p:spTree>
    <p:extLst>
      <p:ext uri="{BB962C8B-B14F-4D97-AF65-F5344CB8AC3E}">
        <p14:creationId xmlns:p14="http://schemas.microsoft.com/office/powerpoint/2010/main" val="3978047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22"/>
                                        </p:tgtEl>
                                        <p:attrNameLst>
                                          <p:attrName>style.visibility</p:attrName>
                                        </p:attrNameLst>
                                      </p:cBhvr>
                                      <p:to>
                                        <p:strVal val="visible"/>
                                      </p:to>
                                    </p:set>
                                    <p:animEffect transition="in" filter="barn(inVertical)">
                                      <p:cBhvr>
                                        <p:cTn id="7" dur="500"/>
                                        <p:tgtEl>
                                          <p:spTgt spid="322"/>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323">
                                            <p:txEl>
                                              <p:pRg st="0" end="0"/>
                                            </p:txEl>
                                          </p:spTgt>
                                        </p:tgtEl>
                                        <p:attrNameLst>
                                          <p:attrName>style.visibility</p:attrName>
                                        </p:attrNameLst>
                                      </p:cBhvr>
                                      <p:to>
                                        <p:strVal val="visible"/>
                                      </p:to>
                                    </p:set>
                                    <p:animEffect transition="in" filter="randombar(horizontal)">
                                      <p:cBhvr>
                                        <p:cTn id="12" dur="500"/>
                                        <p:tgtEl>
                                          <p:spTgt spid="32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323">
                                            <p:txEl>
                                              <p:pRg st="1" end="1"/>
                                            </p:txEl>
                                          </p:spTgt>
                                        </p:tgtEl>
                                        <p:attrNameLst>
                                          <p:attrName>style.visibility</p:attrName>
                                        </p:attrNameLst>
                                      </p:cBhvr>
                                      <p:to>
                                        <p:strVal val="visible"/>
                                      </p:to>
                                    </p:set>
                                    <p:animEffect transition="in" filter="randombar(horizontal)">
                                      <p:cBhvr>
                                        <p:cTn id="17" dur="500"/>
                                        <p:tgtEl>
                                          <p:spTgt spid="32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323">
                                            <p:txEl>
                                              <p:pRg st="2" end="2"/>
                                            </p:txEl>
                                          </p:spTgt>
                                        </p:tgtEl>
                                        <p:attrNameLst>
                                          <p:attrName>style.visibility</p:attrName>
                                        </p:attrNameLst>
                                      </p:cBhvr>
                                      <p:to>
                                        <p:strVal val="visible"/>
                                      </p:to>
                                    </p:set>
                                    <p:animEffect transition="in" filter="randombar(horizontal)">
                                      <p:cBhvr>
                                        <p:cTn id="22" dur="500"/>
                                        <p:tgtEl>
                                          <p:spTgt spid="32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grpId="0" nodeType="clickEffect">
                                  <p:stCondLst>
                                    <p:cond delay="0"/>
                                  </p:stCondLst>
                                  <p:childTnLst>
                                    <p:set>
                                      <p:cBhvr>
                                        <p:cTn id="26" dur="1" fill="hold">
                                          <p:stCondLst>
                                            <p:cond delay="0"/>
                                          </p:stCondLst>
                                        </p:cTn>
                                        <p:tgtEl>
                                          <p:spTgt spid="323">
                                            <p:txEl>
                                              <p:pRg st="3" end="3"/>
                                            </p:txEl>
                                          </p:spTgt>
                                        </p:tgtEl>
                                        <p:attrNameLst>
                                          <p:attrName>style.visibility</p:attrName>
                                        </p:attrNameLst>
                                      </p:cBhvr>
                                      <p:to>
                                        <p:strVal val="visible"/>
                                      </p:to>
                                    </p:set>
                                    <p:animEffect transition="in" filter="randombar(horizontal)">
                                      <p:cBhvr>
                                        <p:cTn id="27" dur="500"/>
                                        <p:tgtEl>
                                          <p:spTgt spid="32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4" presetClass="entr" presetSubtype="10" fill="hold" grpId="0" nodeType="clickEffect">
                                  <p:stCondLst>
                                    <p:cond delay="0"/>
                                  </p:stCondLst>
                                  <p:childTnLst>
                                    <p:set>
                                      <p:cBhvr>
                                        <p:cTn id="31" dur="1" fill="hold">
                                          <p:stCondLst>
                                            <p:cond delay="0"/>
                                          </p:stCondLst>
                                        </p:cTn>
                                        <p:tgtEl>
                                          <p:spTgt spid="323">
                                            <p:txEl>
                                              <p:pRg st="4" end="4"/>
                                            </p:txEl>
                                          </p:spTgt>
                                        </p:tgtEl>
                                        <p:attrNameLst>
                                          <p:attrName>style.visibility</p:attrName>
                                        </p:attrNameLst>
                                      </p:cBhvr>
                                      <p:to>
                                        <p:strVal val="visible"/>
                                      </p:to>
                                    </p:set>
                                    <p:animEffect transition="in" filter="randombar(horizontal)">
                                      <p:cBhvr>
                                        <p:cTn id="32" dur="500"/>
                                        <p:tgtEl>
                                          <p:spTgt spid="323">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4" presetClass="entr" presetSubtype="10" fill="hold" grpId="0" nodeType="clickEffect">
                                  <p:stCondLst>
                                    <p:cond delay="0"/>
                                  </p:stCondLst>
                                  <p:childTnLst>
                                    <p:set>
                                      <p:cBhvr>
                                        <p:cTn id="36" dur="1" fill="hold">
                                          <p:stCondLst>
                                            <p:cond delay="0"/>
                                          </p:stCondLst>
                                        </p:cTn>
                                        <p:tgtEl>
                                          <p:spTgt spid="323">
                                            <p:txEl>
                                              <p:pRg st="5" end="5"/>
                                            </p:txEl>
                                          </p:spTgt>
                                        </p:tgtEl>
                                        <p:attrNameLst>
                                          <p:attrName>style.visibility</p:attrName>
                                        </p:attrNameLst>
                                      </p:cBhvr>
                                      <p:to>
                                        <p:strVal val="visible"/>
                                      </p:to>
                                    </p:set>
                                    <p:animEffect transition="in" filter="randombar(horizontal)">
                                      <p:cBhvr>
                                        <p:cTn id="37" dur="500"/>
                                        <p:tgtEl>
                                          <p:spTgt spid="323">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4" presetClass="entr" presetSubtype="10" fill="hold" grpId="0" nodeType="clickEffect">
                                  <p:stCondLst>
                                    <p:cond delay="0"/>
                                  </p:stCondLst>
                                  <p:childTnLst>
                                    <p:set>
                                      <p:cBhvr>
                                        <p:cTn id="41" dur="1" fill="hold">
                                          <p:stCondLst>
                                            <p:cond delay="0"/>
                                          </p:stCondLst>
                                        </p:cTn>
                                        <p:tgtEl>
                                          <p:spTgt spid="323">
                                            <p:txEl>
                                              <p:pRg st="6" end="6"/>
                                            </p:txEl>
                                          </p:spTgt>
                                        </p:tgtEl>
                                        <p:attrNameLst>
                                          <p:attrName>style.visibility</p:attrName>
                                        </p:attrNameLst>
                                      </p:cBhvr>
                                      <p:to>
                                        <p:strVal val="visible"/>
                                      </p:to>
                                    </p:set>
                                    <p:animEffect transition="in" filter="randombar(horizontal)">
                                      <p:cBhvr>
                                        <p:cTn id="42" dur="500"/>
                                        <p:tgtEl>
                                          <p:spTgt spid="323">
                                            <p:txEl>
                                              <p:pRg st="6" end="6"/>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31" presetClass="entr" presetSubtype="0" fill="hold" grpId="0" nodeType="clickEffect">
                                  <p:stCondLst>
                                    <p:cond delay="0"/>
                                  </p:stCondLst>
                                  <p:childTnLst>
                                    <p:set>
                                      <p:cBhvr>
                                        <p:cTn id="46" dur="1" fill="hold">
                                          <p:stCondLst>
                                            <p:cond delay="0"/>
                                          </p:stCondLst>
                                        </p:cTn>
                                        <p:tgtEl>
                                          <p:spTgt spid="324"/>
                                        </p:tgtEl>
                                        <p:attrNameLst>
                                          <p:attrName>style.visibility</p:attrName>
                                        </p:attrNameLst>
                                      </p:cBhvr>
                                      <p:to>
                                        <p:strVal val="visible"/>
                                      </p:to>
                                    </p:set>
                                    <p:anim calcmode="lin" valueType="num">
                                      <p:cBhvr>
                                        <p:cTn id="47" dur="1000" fill="hold"/>
                                        <p:tgtEl>
                                          <p:spTgt spid="324"/>
                                        </p:tgtEl>
                                        <p:attrNameLst>
                                          <p:attrName>ppt_w</p:attrName>
                                        </p:attrNameLst>
                                      </p:cBhvr>
                                      <p:tavLst>
                                        <p:tav tm="0">
                                          <p:val>
                                            <p:fltVal val="0"/>
                                          </p:val>
                                        </p:tav>
                                        <p:tav tm="100000">
                                          <p:val>
                                            <p:strVal val="#ppt_w"/>
                                          </p:val>
                                        </p:tav>
                                      </p:tavLst>
                                    </p:anim>
                                    <p:anim calcmode="lin" valueType="num">
                                      <p:cBhvr>
                                        <p:cTn id="48" dur="1000" fill="hold"/>
                                        <p:tgtEl>
                                          <p:spTgt spid="324"/>
                                        </p:tgtEl>
                                        <p:attrNameLst>
                                          <p:attrName>ppt_h</p:attrName>
                                        </p:attrNameLst>
                                      </p:cBhvr>
                                      <p:tavLst>
                                        <p:tav tm="0">
                                          <p:val>
                                            <p:fltVal val="0"/>
                                          </p:val>
                                        </p:tav>
                                        <p:tav tm="100000">
                                          <p:val>
                                            <p:strVal val="#ppt_h"/>
                                          </p:val>
                                        </p:tav>
                                      </p:tavLst>
                                    </p:anim>
                                    <p:anim calcmode="lin" valueType="num">
                                      <p:cBhvr>
                                        <p:cTn id="49" dur="1000" fill="hold"/>
                                        <p:tgtEl>
                                          <p:spTgt spid="324"/>
                                        </p:tgtEl>
                                        <p:attrNameLst>
                                          <p:attrName>style.rotation</p:attrName>
                                        </p:attrNameLst>
                                      </p:cBhvr>
                                      <p:tavLst>
                                        <p:tav tm="0">
                                          <p:val>
                                            <p:fltVal val="90"/>
                                          </p:val>
                                        </p:tav>
                                        <p:tav tm="100000">
                                          <p:val>
                                            <p:fltVal val="0"/>
                                          </p:val>
                                        </p:tav>
                                      </p:tavLst>
                                    </p:anim>
                                    <p:animEffect transition="in" filter="fade">
                                      <p:cBhvr>
                                        <p:cTn id="50" dur="1000"/>
                                        <p:tgtEl>
                                          <p:spTgt spid="324"/>
                                        </p:tgtEl>
                                      </p:cBhvr>
                                    </p:animEffect>
                                  </p:childTnLst>
                                </p:cTn>
                              </p:par>
                            </p:childTnLst>
                          </p:cTn>
                        </p:par>
                      </p:childTnLst>
                    </p:cTn>
                  </p:par>
                  <p:par>
                    <p:cTn id="51" fill="hold">
                      <p:stCondLst>
                        <p:cond delay="indefinite"/>
                      </p:stCondLst>
                      <p:childTnLst>
                        <p:par>
                          <p:cTn id="52" fill="hold">
                            <p:stCondLst>
                              <p:cond delay="0"/>
                            </p:stCondLst>
                            <p:childTnLst>
                              <p:par>
                                <p:cTn id="53" presetID="14" presetClass="entr" presetSubtype="10" fill="hold" grpId="0" nodeType="clickEffect">
                                  <p:stCondLst>
                                    <p:cond delay="0"/>
                                  </p:stCondLst>
                                  <p:childTnLst>
                                    <p:set>
                                      <p:cBhvr>
                                        <p:cTn id="54" dur="1" fill="hold">
                                          <p:stCondLst>
                                            <p:cond delay="0"/>
                                          </p:stCondLst>
                                        </p:cTn>
                                        <p:tgtEl>
                                          <p:spTgt spid="323">
                                            <p:txEl>
                                              <p:pRg st="7" end="7"/>
                                            </p:txEl>
                                          </p:spTgt>
                                        </p:tgtEl>
                                        <p:attrNameLst>
                                          <p:attrName>style.visibility</p:attrName>
                                        </p:attrNameLst>
                                      </p:cBhvr>
                                      <p:to>
                                        <p:strVal val="visible"/>
                                      </p:to>
                                    </p:set>
                                    <p:animEffect transition="in" filter="randombar(horizontal)">
                                      <p:cBhvr>
                                        <p:cTn id="55" dur="500"/>
                                        <p:tgtEl>
                                          <p:spTgt spid="323">
                                            <p:txEl>
                                              <p:pRg st="7" end="7"/>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14" presetClass="entr" presetSubtype="10" fill="hold" grpId="0" nodeType="clickEffect">
                                  <p:stCondLst>
                                    <p:cond delay="0"/>
                                  </p:stCondLst>
                                  <p:childTnLst>
                                    <p:set>
                                      <p:cBhvr>
                                        <p:cTn id="59" dur="1" fill="hold">
                                          <p:stCondLst>
                                            <p:cond delay="0"/>
                                          </p:stCondLst>
                                        </p:cTn>
                                        <p:tgtEl>
                                          <p:spTgt spid="323">
                                            <p:txEl>
                                              <p:pRg st="8" end="8"/>
                                            </p:txEl>
                                          </p:spTgt>
                                        </p:tgtEl>
                                        <p:attrNameLst>
                                          <p:attrName>style.visibility</p:attrName>
                                        </p:attrNameLst>
                                      </p:cBhvr>
                                      <p:to>
                                        <p:strVal val="visible"/>
                                      </p:to>
                                    </p:set>
                                    <p:animEffect transition="in" filter="randombar(horizontal)">
                                      <p:cBhvr>
                                        <p:cTn id="60" dur="500"/>
                                        <p:tgtEl>
                                          <p:spTgt spid="323">
                                            <p:txEl>
                                              <p:pRg st="8" end="8"/>
                                            </p:txEl>
                                          </p:spTgt>
                                        </p:tgtEl>
                                      </p:cBhvr>
                                    </p:animEffect>
                                  </p:childTnLst>
                                </p:cTn>
                              </p:par>
                            </p:childTnLst>
                          </p:cTn>
                        </p:par>
                      </p:childTnLst>
                    </p:cTn>
                  </p:par>
                  <p:par>
                    <p:cTn id="61" fill="hold">
                      <p:stCondLst>
                        <p:cond delay="indefinite"/>
                      </p:stCondLst>
                      <p:childTnLst>
                        <p:par>
                          <p:cTn id="62" fill="hold">
                            <p:stCondLst>
                              <p:cond delay="0"/>
                            </p:stCondLst>
                            <p:childTnLst>
                              <p:par>
                                <p:cTn id="63" presetID="14" presetClass="entr" presetSubtype="10" fill="hold" grpId="0" nodeType="clickEffect">
                                  <p:stCondLst>
                                    <p:cond delay="0"/>
                                  </p:stCondLst>
                                  <p:childTnLst>
                                    <p:set>
                                      <p:cBhvr>
                                        <p:cTn id="64" dur="1" fill="hold">
                                          <p:stCondLst>
                                            <p:cond delay="0"/>
                                          </p:stCondLst>
                                        </p:cTn>
                                        <p:tgtEl>
                                          <p:spTgt spid="323">
                                            <p:txEl>
                                              <p:pRg st="9" end="9"/>
                                            </p:txEl>
                                          </p:spTgt>
                                        </p:tgtEl>
                                        <p:attrNameLst>
                                          <p:attrName>style.visibility</p:attrName>
                                        </p:attrNameLst>
                                      </p:cBhvr>
                                      <p:to>
                                        <p:strVal val="visible"/>
                                      </p:to>
                                    </p:set>
                                    <p:animEffect transition="in" filter="randombar(horizontal)">
                                      <p:cBhvr>
                                        <p:cTn id="65" dur="500"/>
                                        <p:tgtEl>
                                          <p:spTgt spid="323">
                                            <p:txEl>
                                              <p:pRg st="9" end="9"/>
                                            </p:txEl>
                                          </p:spTgt>
                                        </p:tgtEl>
                                      </p:cBhvr>
                                    </p:animEffect>
                                  </p:childTnLst>
                                </p:cTn>
                              </p:par>
                            </p:childTnLst>
                          </p:cTn>
                        </p:par>
                      </p:childTnLst>
                    </p:cTn>
                  </p:par>
                  <p:par>
                    <p:cTn id="66" fill="hold">
                      <p:stCondLst>
                        <p:cond delay="indefinite"/>
                      </p:stCondLst>
                      <p:childTnLst>
                        <p:par>
                          <p:cTn id="67" fill="hold">
                            <p:stCondLst>
                              <p:cond delay="0"/>
                            </p:stCondLst>
                            <p:childTnLst>
                              <p:par>
                                <p:cTn id="68" presetID="14" presetClass="entr" presetSubtype="10" fill="hold" grpId="0" nodeType="clickEffect">
                                  <p:stCondLst>
                                    <p:cond delay="0"/>
                                  </p:stCondLst>
                                  <p:childTnLst>
                                    <p:set>
                                      <p:cBhvr>
                                        <p:cTn id="69" dur="1" fill="hold">
                                          <p:stCondLst>
                                            <p:cond delay="0"/>
                                          </p:stCondLst>
                                        </p:cTn>
                                        <p:tgtEl>
                                          <p:spTgt spid="323">
                                            <p:txEl>
                                              <p:pRg st="10" end="10"/>
                                            </p:txEl>
                                          </p:spTgt>
                                        </p:tgtEl>
                                        <p:attrNameLst>
                                          <p:attrName>style.visibility</p:attrName>
                                        </p:attrNameLst>
                                      </p:cBhvr>
                                      <p:to>
                                        <p:strVal val="visible"/>
                                      </p:to>
                                    </p:set>
                                    <p:animEffect transition="in" filter="randombar(horizontal)">
                                      <p:cBhvr>
                                        <p:cTn id="70" dur="500"/>
                                        <p:tgtEl>
                                          <p:spTgt spid="32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2" grpId="0"/>
      <p:bldP spid="323" grpId="0" uiExpand="1" build="p"/>
      <p:bldP spid="324" grpId="0" uiExpand="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42"/>
          <p:cNvSpPr txBox="1">
            <a:spLocks noGrp="1"/>
          </p:cNvSpPr>
          <p:nvPr>
            <p:ph type="title"/>
          </p:nvPr>
        </p:nvSpPr>
        <p:spPr>
          <a:xfrm>
            <a:off x="381000" y="381000"/>
            <a:ext cx="7053600" cy="709685"/>
          </a:xfrm>
          <a:prstGeom prst="rect">
            <a:avLst/>
          </a:prstGeom>
        </p:spPr>
        <p:txBody>
          <a:bodyPr spcFirstLastPara="1" wrap="square" lIns="68575" tIns="34275" rIns="68575" bIns="34275" anchor="t" anchorCtr="0">
            <a:noAutofit/>
          </a:bodyPr>
          <a:lstStyle/>
          <a:p>
            <a:r>
              <a:rPr lang="en" dirty="0">
                <a:solidFill>
                  <a:srgbClr val="FFFF00"/>
                </a:solidFill>
                <a:latin typeface="Vindra"/>
              </a:rPr>
              <a:t>02. Geometric Increase Method</a:t>
            </a:r>
            <a:endParaRPr dirty="0">
              <a:solidFill>
                <a:srgbClr val="FFFF00"/>
              </a:solidFill>
              <a:latin typeface="Vindra"/>
            </a:endParaRPr>
          </a:p>
        </p:txBody>
      </p:sp>
      <mc:AlternateContent xmlns:mc="http://schemas.openxmlformats.org/markup-compatibility/2006" xmlns:a14="http://schemas.microsoft.com/office/drawing/2010/main">
        <mc:Choice Requires="a14">
          <p:sp>
            <p:nvSpPr>
              <p:cNvPr id="330" name="Google Shape;330;p42"/>
              <p:cNvSpPr txBox="1">
                <a:spLocks noGrp="1"/>
              </p:cNvSpPr>
              <p:nvPr>
                <p:ph type="body" idx="1"/>
              </p:nvPr>
            </p:nvSpPr>
            <p:spPr>
              <a:xfrm>
                <a:off x="381000" y="1040806"/>
                <a:ext cx="8534400" cy="5664793"/>
              </a:xfrm>
              <a:prstGeom prst="rect">
                <a:avLst/>
              </a:prstGeom>
            </p:spPr>
            <p:txBody>
              <a:bodyPr spcFirstLastPara="1" wrap="square" lIns="68575" tIns="34275" rIns="68575" bIns="34275" anchor="t" anchorCtr="0">
                <a:noAutofit/>
              </a:bodyPr>
              <a:lstStyle/>
              <a:p>
                <a:r>
                  <a:rPr lang="en-MY" sz="2400" dirty="0">
                    <a:latin typeface="Vindra"/>
                  </a:rPr>
                  <a:t>Percentage increase in population per decade is assumed to be constant</a:t>
                </a:r>
              </a:p>
              <a:p>
                <a:pPr>
                  <a:spcBef>
                    <a:spcPts val="0"/>
                  </a:spcBef>
                </a:pPr>
                <a:r>
                  <a:rPr lang="en-MY" sz="2400" dirty="0">
                    <a:latin typeface="Vindra"/>
                  </a:rPr>
                  <a:t>Future population is given by:</a:t>
                </a:r>
              </a:p>
              <a:p>
                <a:pPr indent="0">
                  <a:buNone/>
                </a:pPr>
                <a:r>
                  <a:rPr lang="en-MY" sz="2400" dirty="0">
                    <a:latin typeface="Vindra"/>
                  </a:rPr>
                  <a:t>	</a:t>
                </a:r>
                <a14:m>
                  <m:oMath xmlns:m="http://schemas.openxmlformats.org/officeDocument/2006/math">
                    <m:r>
                      <a:rPr lang="en-MY" sz="2400" i="1" dirty="0" smtClean="0">
                        <a:latin typeface="Cambria Math" panose="02040503050406030204" pitchFamily="18" charset="0"/>
                      </a:rPr>
                      <m:t>𝑃</m:t>
                    </m:r>
                    <m:r>
                      <a:rPr lang="en-MY" sz="2400" i="1" baseline="-25000" dirty="0" smtClean="0">
                        <a:latin typeface="Cambria Math" panose="02040503050406030204" pitchFamily="18" charset="0"/>
                      </a:rPr>
                      <m:t>𝑛</m:t>
                    </m:r>
                    <m:r>
                      <a:rPr lang="en-MY" sz="2400" i="1" dirty="0" smtClean="0">
                        <a:latin typeface="Cambria Math" panose="02040503050406030204" pitchFamily="18" charset="0"/>
                      </a:rPr>
                      <m:t>=</m:t>
                    </m:r>
                    <m:r>
                      <a:rPr lang="en-MY" sz="2400" i="1" dirty="0" smtClean="0">
                        <a:latin typeface="Cambria Math" panose="02040503050406030204" pitchFamily="18" charset="0"/>
                      </a:rPr>
                      <m:t>𝑃</m:t>
                    </m:r>
                    <m:r>
                      <a:rPr lang="en-MY" sz="2400" i="1" dirty="0" smtClean="0">
                        <a:latin typeface="Cambria Math" panose="02040503050406030204" pitchFamily="18" charset="0"/>
                      </a:rPr>
                      <m:t>(</m:t>
                    </m:r>
                    <m:r>
                      <a:rPr lang="en-MY" sz="2400" i="1" dirty="0" smtClean="0">
                        <a:latin typeface="Cambria Math" panose="02040503050406030204" pitchFamily="18" charset="0"/>
                      </a:rPr>
                      <m:t>1</m:t>
                    </m:r>
                    <m:r>
                      <a:rPr lang="en-MY" sz="2400" i="1" dirty="0" smtClean="0">
                        <a:latin typeface="Cambria Math" panose="02040503050406030204" pitchFamily="18" charset="0"/>
                      </a:rPr>
                      <m:t>+</m:t>
                    </m:r>
                    <m:f>
                      <m:fPr>
                        <m:ctrlPr>
                          <a:rPr lang="ar-AE" sz="2400" i="1" dirty="0" smtClean="0">
                            <a:latin typeface="Cambria Math" panose="02040503050406030204" pitchFamily="18" charset="0"/>
                          </a:rPr>
                        </m:ctrlPr>
                      </m:fPr>
                      <m:num>
                        <m:r>
                          <a:rPr lang="ar-AE" sz="2400" b="0" i="1" dirty="0" smtClean="0">
                            <a:latin typeface="Cambria Math" panose="02040503050406030204" pitchFamily="18" charset="0"/>
                          </a:rPr>
                          <m:t>𝑟</m:t>
                        </m:r>
                      </m:num>
                      <m:den>
                        <m:r>
                          <a:rPr lang="en-MY" sz="2400" b="0" i="1" dirty="0" smtClean="0">
                            <a:latin typeface="Cambria Math" panose="02040503050406030204" pitchFamily="18" charset="0"/>
                          </a:rPr>
                          <m:t>100</m:t>
                        </m:r>
                      </m:den>
                    </m:f>
                    <m:r>
                      <a:rPr lang="ar-AE" sz="2400" i="1" dirty="0" smtClean="0">
                        <a:latin typeface="Cambria Math" panose="02040503050406030204" pitchFamily="18" charset="0"/>
                      </a:rPr>
                      <m:t>)(</m:t>
                    </m:r>
                    <m:r>
                      <a:rPr lang="ar-AE" sz="2400" i="1" dirty="0" smtClean="0">
                        <a:latin typeface="Cambria Math" panose="02040503050406030204" pitchFamily="18" charset="0"/>
                      </a:rPr>
                      <m:t>1</m:t>
                    </m:r>
                    <m:r>
                      <a:rPr lang="ar-AE" sz="2400" i="1" dirty="0" smtClean="0">
                        <a:latin typeface="Cambria Math" panose="02040503050406030204" pitchFamily="18" charset="0"/>
                      </a:rPr>
                      <m:t>+</m:t>
                    </m:r>
                    <m:f>
                      <m:fPr>
                        <m:ctrlPr>
                          <a:rPr lang="ar-AE" sz="2400" i="1" dirty="0" smtClean="0">
                            <a:latin typeface="Cambria Math" panose="02040503050406030204" pitchFamily="18" charset="0"/>
                          </a:rPr>
                        </m:ctrlPr>
                      </m:fPr>
                      <m:num>
                        <m:r>
                          <a:rPr lang="en-MY" sz="2400" b="0" i="1" dirty="0" smtClean="0">
                            <a:latin typeface="Cambria Math" panose="02040503050406030204" pitchFamily="18" charset="0"/>
                          </a:rPr>
                          <m:t>𝑟</m:t>
                        </m:r>
                      </m:num>
                      <m:den>
                        <m:r>
                          <a:rPr lang="en-MY" sz="2400" b="0" i="1" dirty="0" smtClean="0">
                            <a:latin typeface="Cambria Math" panose="02040503050406030204" pitchFamily="18" charset="0"/>
                          </a:rPr>
                          <m:t>100</m:t>
                        </m:r>
                      </m:den>
                    </m:f>
                    <m:r>
                      <a:rPr lang="ar-AE" sz="2400" i="1" dirty="0" smtClean="0">
                        <a:latin typeface="Cambria Math" panose="02040503050406030204" pitchFamily="18" charset="0"/>
                      </a:rPr>
                      <m:t>)…..(</m:t>
                    </m:r>
                  </m:oMath>
                </a14:m>
                <a:r>
                  <a:rPr lang="en-MY" sz="2400" dirty="0">
                    <a:latin typeface="Vindra"/>
                  </a:rPr>
                  <a:t>1+</a:t>
                </a:r>
                <a14:m>
                  <m:oMath xmlns:m="http://schemas.openxmlformats.org/officeDocument/2006/math">
                    <m:f>
                      <m:fPr>
                        <m:ctrlPr>
                          <a:rPr lang="ar-AE" sz="2400" i="1" dirty="0" smtClean="0">
                            <a:latin typeface="Cambria Math" panose="02040503050406030204" pitchFamily="18" charset="0"/>
                          </a:rPr>
                        </m:ctrlPr>
                      </m:fPr>
                      <m:num>
                        <m:r>
                          <a:rPr lang="en-MY" sz="2400" b="0" i="1" dirty="0" smtClean="0">
                            <a:latin typeface="Cambria Math" panose="02040503050406030204" pitchFamily="18" charset="0"/>
                          </a:rPr>
                          <m:t>𝑟</m:t>
                        </m:r>
                      </m:num>
                      <m:den>
                        <m:r>
                          <a:rPr lang="en-MY" sz="2400" b="0" i="1" dirty="0" smtClean="0">
                            <a:latin typeface="Cambria Math" panose="02040503050406030204" pitchFamily="18" charset="0"/>
                          </a:rPr>
                          <m:t>100</m:t>
                        </m:r>
                      </m:den>
                    </m:f>
                    <m:r>
                      <a:rPr lang="ar-AE" sz="2400" i="1" dirty="0" smtClean="0">
                        <a:latin typeface="Cambria Math" panose="02040503050406030204" pitchFamily="18" charset="0"/>
                      </a:rPr>
                      <m:t>)</m:t>
                    </m:r>
                  </m:oMath>
                </a14:m>
                <a:endParaRPr lang="ar-AE" sz="2400" dirty="0">
                  <a:latin typeface="Vindra"/>
                </a:endParaRPr>
              </a:p>
              <a:p>
                <a:pPr indent="0">
                  <a:buNone/>
                </a:pPr>
                <a:endParaRPr lang="ar-AE" sz="2400" dirty="0">
                  <a:latin typeface="Vindra"/>
                </a:endParaRPr>
              </a:p>
              <a:p>
                <a:pPr indent="0">
                  <a:buNone/>
                </a:pPr>
                <a:endParaRPr lang="en-MY" sz="2400" dirty="0">
                  <a:latin typeface="Vindra"/>
                </a:endParaRPr>
              </a:p>
              <a:p>
                <a:pPr indent="0">
                  <a:buNone/>
                </a:pPr>
                <a:r>
                  <a:rPr lang="en-MY" sz="2400" dirty="0">
                    <a:latin typeface="Vindra"/>
                  </a:rPr>
                  <a:t>Where,</a:t>
                </a:r>
              </a:p>
              <a:p>
                <a:pPr indent="457200">
                  <a:buNone/>
                </a:pPr>
                <a:r>
                  <a:rPr lang="en-MY" sz="2400" dirty="0" err="1">
                    <a:latin typeface="Vindra"/>
                  </a:rPr>
                  <a:t>P</a:t>
                </a:r>
                <a:r>
                  <a:rPr lang="en-MY" sz="2400" baseline="-25000" dirty="0" err="1">
                    <a:latin typeface="Vindra"/>
                  </a:rPr>
                  <a:t>n</a:t>
                </a:r>
                <a:r>
                  <a:rPr lang="en-MY" sz="2400" dirty="0">
                    <a:latin typeface="Vindra"/>
                  </a:rPr>
                  <a:t>=future population after n decades</a:t>
                </a:r>
              </a:p>
              <a:p>
                <a:pPr indent="457200">
                  <a:buNone/>
                </a:pPr>
                <a:r>
                  <a:rPr lang="en-MY" sz="2400" dirty="0">
                    <a:latin typeface="Vindra"/>
                  </a:rPr>
                  <a:t>r= average percent increase in population</a:t>
                </a:r>
              </a:p>
              <a:p>
                <a:pPr indent="457200">
                  <a:buNone/>
                </a:pPr>
                <a:r>
                  <a:rPr lang="en-MY" sz="2400" dirty="0">
                    <a:latin typeface="Vindra"/>
                  </a:rPr>
                  <a:t>P=latest population</a:t>
                </a:r>
              </a:p>
            </p:txBody>
          </p:sp>
        </mc:Choice>
        <mc:Fallback xmlns="">
          <p:sp>
            <p:nvSpPr>
              <p:cNvPr id="330" name="Google Shape;330;p42"/>
              <p:cNvSpPr txBox="1">
                <a:spLocks noGrp="1" noRot="1" noChangeAspect="1" noMove="1" noResize="1" noEditPoints="1" noAdjustHandles="1" noChangeArrowheads="1" noChangeShapeType="1" noTextEdit="1"/>
              </p:cNvSpPr>
              <p:nvPr>
                <p:ph type="body" idx="1"/>
              </p:nvPr>
            </p:nvSpPr>
            <p:spPr>
              <a:xfrm>
                <a:off x="381000" y="1040806"/>
                <a:ext cx="8534400" cy="5664793"/>
              </a:xfrm>
              <a:prstGeom prst="rect">
                <a:avLst/>
              </a:prstGeom>
              <a:blipFill rotWithShape="0">
                <a:blip r:embed="rId3"/>
                <a:stretch>
                  <a:fillRect r="-1286"/>
                </a:stretch>
              </a:blipFill>
            </p:spPr>
            <p:txBody>
              <a:bodyPr/>
              <a:lstStyle/>
              <a:p>
                <a:r>
                  <a:rPr lang="en-MY">
                    <a:noFill/>
                  </a:rPr>
                  <a:t> </a:t>
                </a:r>
              </a:p>
            </p:txBody>
          </p:sp>
        </mc:Fallback>
      </mc:AlternateContent>
      <mc:AlternateContent xmlns:mc="http://schemas.openxmlformats.org/markup-compatibility/2006" xmlns:a14="http://schemas.microsoft.com/office/drawing/2010/main">
        <mc:Choice Requires="a14">
          <p:sp>
            <p:nvSpPr>
              <p:cNvPr id="331" name="Google Shape;331;p42"/>
              <p:cNvSpPr txBox="1"/>
              <p:nvPr/>
            </p:nvSpPr>
            <p:spPr>
              <a:xfrm>
                <a:off x="1764507" y="3126122"/>
                <a:ext cx="3645693" cy="822796"/>
              </a:xfrm>
              <a:prstGeom prst="rect">
                <a:avLst/>
              </a:prstGeom>
              <a:noFill/>
              <a:ln>
                <a:noFill/>
              </a:ln>
            </p:spPr>
            <p:txBody>
              <a:bodyPr spcFirstLastPara="1" wrap="square" lIns="91425" tIns="91425" rIns="91425" bIns="91425" anchor="t" anchorCtr="0">
                <a:noAutofit/>
              </a:bodyPr>
              <a:lstStyle/>
              <a:p>
                <a:pPr marL="457200" defTabSz="914400">
                  <a:lnSpc>
                    <a:spcPct val="115000"/>
                  </a:lnSpc>
                  <a:buClr>
                    <a:srgbClr val="000000"/>
                  </a:buClr>
                </a:pPr>
                <a14:m>
                  <m:oMathPara xmlns:m="http://schemas.openxmlformats.org/officeDocument/2006/math">
                    <m:oMathParaPr>
                      <m:jc m:val="centerGroup"/>
                    </m:oMathParaPr>
                    <m:oMath xmlns:m="http://schemas.openxmlformats.org/officeDocument/2006/math">
                      <m:sSup>
                        <m:sSupPr>
                          <m:ctrlPr>
                            <a:rPr lang="ar-AE" sz="2400" i="1" kern="0" smtClean="0">
                              <a:solidFill>
                                <a:srgbClr val="FFC000"/>
                              </a:solidFill>
                              <a:latin typeface="Cambria Math" panose="02040503050406030204" pitchFamily="18" charset="0"/>
                              <a:ea typeface="Roboto"/>
                              <a:cs typeface="Roboto"/>
                              <a:sym typeface="Roboto"/>
                            </a:rPr>
                          </m:ctrlPr>
                        </m:sSupPr>
                        <m:e>
                          <m:r>
                            <a:rPr lang="ar-AE" sz="2400" i="1" kern="0">
                              <a:solidFill>
                                <a:srgbClr val="FFC000"/>
                              </a:solidFill>
                              <a:latin typeface="Cambria Math" panose="02040503050406030204" pitchFamily="18" charset="0"/>
                              <a:ea typeface="Roboto"/>
                              <a:cs typeface="Roboto"/>
                              <a:sym typeface="Roboto"/>
                            </a:rPr>
                            <m:t>𝑃</m:t>
                          </m:r>
                        </m:e>
                        <m:sup>
                          <m:r>
                            <a:rPr lang="ar-AE" sz="2400" i="1" kern="0">
                              <a:solidFill>
                                <a:srgbClr val="FFC000"/>
                              </a:solidFill>
                              <a:latin typeface="Cambria Math" panose="02040503050406030204" pitchFamily="18" charset="0"/>
                              <a:ea typeface="Roboto"/>
                              <a:cs typeface="Roboto"/>
                              <a:sym typeface="Roboto"/>
                            </a:rPr>
                            <m:t>′</m:t>
                          </m:r>
                        </m:sup>
                      </m:sSup>
                      <m:r>
                        <a:rPr lang="ar-AE" sz="2400" i="1" kern="0">
                          <a:solidFill>
                            <a:srgbClr val="FFC000"/>
                          </a:solidFill>
                          <a:latin typeface="Cambria Math" panose="02040503050406030204" pitchFamily="18" charset="0"/>
                          <a:ea typeface="Roboto"/>
                          <a:cs typeface="Roboto"/>
                          <a:sym typeface="Roboto"/>
                        </a:rPr>
                        <m:t>=</m:t>
                      </m:r>
                      <m:sSup>
                        <m:sSupPr>
                          <m:ctrlPr>
                            <a:rPr lang="ar-AE" sz="2400" i="1" kern="0">
                              <a:solidFill>
                                <a:srgbClr val="FFC000"/>
                              </a:solidFill>
                              <a:latin typeface="Cambria Math" panose="02040503050406030204" pitchFamily="18" charset="0"/>
                              <a:ea typeface="Roboto"/>
                              <a:sym typeface="Roboto"/>
                            </a:rPr>
                          </m:ctrlPr>
                        </m:sSupPr>
                        <m:e>
                          <m:r>
                            <a:rPr lang="ar-AE" sz="2400" i="1" kern="0">
                              <a:solidFill>
                                <a:srgbClr val="FFC000"/>
                              </a:solidFill>
                              <a:latin typeface="Cambria Math" panose="02040503050406030204" pitchFamily="18" charset="0"/>
                              <a:ea typeface="Roboto"/>
                              <a:cs typeface="Roboto"/>
                              <a:sym typeface="Roboto"/>
                            </a:rPr>
                            <m:t>𝑃</m:t>
                          </m:r>
                          <m:r>
                            <a:rPr lang="ar-AE" sz="2400" i="1" kern="0">
                              <a:solidFill>
                                <a:srgbClr val="FFC000"/>
                              </a:solidFill>
                              <a:latin typeface="Cambria Math" panose="02040503050406030204" pitchFamily="18" charset="0"/>
                              <a:ea typeface="Roboto"/>
                              <a:cs typeface="Roboto"/>
                              <a:sym typeface="Roboto"/>
                            </a:rPr>
                            <m:t>(</m:t>
                          </m:r>
                          <m:r>
                            <a:rPr lang="ar-AE" sz="2400" i="1" kern="0">
                              <a:solidFill>
                                <a:srgbClr val="FFC000"/>
                              </a:solidFill>
                              <a:latin typeface="Cambria Math" panose="02040503050406030204" pitchFamily="18" charset="0"/>
                              <a:ea typeface="Roboto"/>
                              <a:cs typeface="Roboto"/>
                              <a:sym typeface="Roboto"/>
                            </a:rPr>
                            <m:t>1</m:t>
                          </m:r>
                          <m:r>
                            <a:rPr lang="ar-AE" sz="2400" i="1" kern="0">
                              <a:solidFill>
                                <a:srgbClr val="FFC000"/>
                              </a:solidFill>
                              <a:latin typeface="Cambria Math" panose="02040503050406030204" pitchFamily="18" charset="0"/>
                              <a:ea typeface="Roboto"/>
                              <a:cs typeface="Roboto"/>
                              <a:sym typeface="Roboto"/>
                            </a:rPr>
                            <m:t>+</m:t>
                          </m:r>
                          <m:f>
                            <m:fPr>
                              <m:ctrlPr>
                                <a:rPr lang="ar-AE" sz="2400" i="1" kern="0">
                                  <a:solidFill>
                                    <a:srgbClr val="FFC000"/>
                                  </a:solidFill>
                                  <a:latin typeface="Cambria Math" panose="02040503050406030204" pitchFamily="18" charset="0"/>
                                  <a:ea typeface="Roboto"/>
                                  <a:sym typeface="Roboto"/>
                                </a:rPr>
                              </m:ctrlPr>
                            </m:fPr>
                            <m:num>
                              <m:r>
                                <a:rPr lang="ar-AE" sz="2400" i="1" kern="0">
                                  <a:solidFill>
                                    <a:srgbClr val="FFC000"/>
                                  </a:solidFill>
                                  <a:latin typeface="Cambria Math" panose="02040503050406030204" pitchFamily="18" charset="0"/>
                                  <a:ea typeface="Roboto"/>
                                  <a:sym typeface="Roboto"/>
                                </a:rPr>
                                <m:t>𝑟</m:t>
                              </m:r>
                            </m:num>
                            <m:den>
                              <m:r>
                                <a:rPr lang="ar-AE" sz="2400" i="1" kern="0">
                                  <a:solidFill>
                                    <a:srgbClr val="FFC000"/>
                                  </a:solidFill>
                                  <a:latin typeface="Cambria Math" panose="02040503050406030204" pitchFamily="18" charset="0"/>
                                  <a:ea typeface="Roboto"/>
                                  <a:sym typeface="Roboto"/>
                                </a:rPr>
                                <m:t>100</m:t>
                              </m:r>
                            </m:den>
                          </m:f>
                          <m:r>
                            <a:rPr lang="ar-AE" sz="2400" i="1" kern="0">
                              <a:solidFill>
                                <a:srgbClr val="FFC000"/>
                              </a:solidFill>
                              <a:latin typeface="Cambria Math" panose="02040503050406030204" pitchFamily="18" charset="0"/>
                              <a:ea typeface="Roboto"/>
                              <a:sym typeface="Roboto"/>
                            </a:rPr>
                            <m:t>)</m:t>
                          </m:r>
                        </m:e>
                        <m:sup>
                          <m:r>
                            <a:rPr lang="en-MY" sz="2400" i="1" kern="0">
                              <a:solidFill>
                                <a:srgbClr val="FFC000"/>
                              </a:solidFill>
                              <a:latin typeface="Cambria Math" panose="02040503050406030204" pitchFamily="18" charset="0"/>
                              <a:ea typeface="Roboto"/>
                              <a:sym typeface="Roboto"/>
                            </a:rPr>
                            <m:t>𝑛</m:t>
                          </m:r>
                        </m:sup>
                      </m:sSup>
                    </m:oMath>
                  </m:oMathPara>
                </a14:m>
                <a:endParaRPr lang="ar-AE" sz="2400" kern="0" dirty="0">
                  <a:solidFill>
                    <a:srgbClr val="FFC000"/>
                  </a:solidFill>
                  <a:latin typeface="Vindra"/>
                  <a:ea typeface="Roboto"/>
                  <a:cs typeface="Roboto"/>
                  <a:sym typeface="Roboto"/>
                </a:endParaRPr>
              </a:p>
            </p:txBody>
          </p:sp>
        </mc:Choice>
        <mc:Fallback xmlns="">
          <p:sp>
            <p:nvSpPr>
              <p:cNvPr id="331" name="Google Shape;331;p42"/>
              <p:cNvSpPr txBox="1">
                <a:spLocks noRot="1" noChangeAspect="1" noMove="1" noResize="1" noEditPoints="1" noAdjustHandles="1" noChangeArrowheads="1" noChangeShapeType="1" noTextEdit="1"/>
              </p:cNvSpPr>
              <p:nvPr/>
            </p:nvSpPr>
            <p:spPr>
              <a:xfrm>
                <a:off x="1764507" y="3126122"/>
                <a:ext cx="3645693" cy="822796"/>
              </a:xfrm>
              <a:prstGeom prst="rect">
                <a:avLst/>
              </a:prstGeom>
              <a:blipFill>
                <a:blip r:embed="rId4"/>
                <a:stretch>
                  <a:fillRect/>
                </a:stretch>
              </a:blipFill>
              <a:ln>
                <a:noFill/>
              </a:ln>
            </p:spPr>
            <p:txBody>
              <a:bodyPr/>
              <a:lstStyle/>
              <a:p>
                <a:r>
                  <a:rPr lang="en-US">
                    <a:noFill/>
                  </a:rPr>
                  <a:t> </a:t>
                </a:r>
              </a:p>
            </p:txBody>
          </p:sp>
        </mc:Fallback>
      </mc:AlternateContent>
      <p:sp>
        <p:nvSpPr>
          <p:cNvPr id="4" name="TextBox 3"/>
          <p:cNvSpPr txBox="1"/>
          <p:nvPr/>
        </p:nvSpPr>
        <p:spPr>
          <a:xfrm rot="5400000">
            <a:off x="2669955" y="2612249"/>
            <a:ext cx="318498" cy="1015663"/>
          </a:xfrm>
          <a:prstGeom prst="rect">
            <a:avLst/>
          </a:prstGeom>
          <a:noFill/>
        </p:spPr>
        <p:txBody>
          <a:bodyPr wrap="square" rtlCol="0">
            <a:spAutoFit/>
          </a:bodyPr>
          <a:lstStyle/>
          <a:p>
            <a:pPr defTabSz="914400">
              <a:buClr>
                <a:srgbClr val="000000"/>
              </a:buClr>
            </a:pPr>
            <a:r>
              <a:rPr lang="en-MY" sz="6000" kern="0" dirty="0">
                <a:solidFill>
                  <a:srgbClr val="000000"/>
                </a:solidFill>
                <a:cs typeface="Arial"/>
                <a:sym typeface="Arial"/>
              </a:rPr>
              <a:t>}</a:t>
            </a:r>
          </a:p>
        </p:txBody>
      </p:sp>
      <p:sp>
        <p:nvSpPr>
          <p:cNvPr id="5" name="TextBox 4"/>
          <p:cNvSpPr txBox="1"/>
          <p:nvPr/>
        </p:nvSpPr>
        <p:spPr>
          <a:xfrm rot="5400000">
            <a:off x="2945871" y="2270499"/>
            <a:ext cx="519232" cy="1862048"/>
          </a:xfrm>
          <a:prstGeom prst="rect">
            <a:avLst/>
          </a:prstGeom>
          <a:noFill/>
        </p:spPr>
        <p:txBody>
          <a:bodyPr wrap="square" rtlCol="0">
            <a:spAutoFit/>
          </a:bodyPr>
          <a:lstStyle/>
          <a:p>
            <a:pPr defTabSz="914400">
              <a:buClr>
                <a:srgbClr val="000000"/>
              </a:buClr>
            </a:pPr>
            <a:r>
              <a:rPr lang="en-MY" sz="11500" kern="0" dirty="0">
                <a:solidFill>
                  <a:srgbClr val="000000"/>
                </a:solidFill>
                <a:cs typeface="Arial"/>
                <a:sym typeface="Arial"/>
              </a:rPr>
              <a:t>}</a:t>
            </a:r>
          </a:p>
        </p:txBody>
      </p:sp>
      <p:sp>
        <p:nvSpPr>
          <p:cNvPr id="6" name="TextBox 5"/>
          <p:cNvSpPr txBox="1"/>
          <p:nvPr/>
        </p:nvSpPr>
        <p:spPr>
          <a:xfrm>
            <a:off x="1864296" y="3275910"/>
            <a:ext cx="1472740" cy="830997"/>
          </a:xfrm>
          <a:prstGeom prst="rect">
            <a:avLst/>
          </a:prstGeom>
          <a:noFill/>
        </p:spPr>
        <p:txBody>
          <a:bodyPr wrap="square" rtlCol="0">
            <a:spAutoFit/>
          </a:bodyPr>
          <a:lstStyle/>
          <a:p>
            <a:pPr algn="ctr" defTabSz="914400">
              <a:buClr>
                <a:srgbClr val="000000"/>
              </a:buClr>
            </a:pPr>
            <a:r>
              <a:rPr lang="en-MY" sz="2400" kern="0" dirty="0">
                <a:solidFill>
                  <a:srgbClr val="FF0000"/>
                </a:solidFill>
                <a:latin typeface="Vindra"/>
                <a:cs typeface="Arial"/>
                <a:sym typeface="Arial"/>
              </a:rPr>
              <a:t>After one decade</a:t>
            </a:r>
          </a:p>
        </p:txBody>
      </p:sp>
      <p:sp>
        <p:nvSpPr>
          <p:cNvPr id="7" name="TextBox 6"/>
          <p:cNvSpPr txBox="1"/>
          <p:nvPr/>
        </p:nvSpPr>
        <p:spPr>
          <a:xfrm>
            <a:off x="2274464" y="3415916"/>
            <a:ext cx="1884036" cy="830997"/>
          </a:xfrm>
          <a:prstGeom prst="rect">
            <a:avLst/>
          </a:prstGeom>
          <a:noFill/>
        </p:spPr>
        <p:txBody>
          <a:bodyPr wrap="square" rtlCol="0">
            <a:spAutoFit/>
          </a:bodyPr>
          <a:lstStyle/>
          <a:p>
            <a:pPr algn="ctr" defTabSz="914400">
              <a:buClr>
                <a:srgbClr val="000000"/>
              </a:buClr>
            </a:pPr>
            <a:r>
              <a:rPr lang="en-MY" sz="2400" kern="0" dirty="0">
                <a:solidFill>
                  <a:srgbClr val="FF0000"/>
                </a:solidFill>
                <a:latin typeface="Vindra"/>
                <a:cs typeface="Arial"/>
                <a:sym typeface="Arial"/>
              </a:rPr>
              <a:t>After two decades</a:t>
            </a:r>
          </a:p>
        </p:txBody>
      </p:sp>
      <p:sp>
        <p:nvSpPr>
          <p:cNvPr id="9" name="Slide Number Placeholder 8">
            <a:extLst>
              <a:ext uri="{FF2B5EF4-FFF2-40B4-BE49-F238E27FC236}">
                <a16:creationId xmlns:a16="http://schemas.microsoft.com/office/drawing/2014/main" id="{B1A28D9B-4C1C-4D8D-A088-A1667176F023}"/>
              </a:ext>
            </a:extLst>
          </p:cNvPr>
          <p:cNvSpPr>
            <a:spLocks noGrp="1"/>
          </p:cNvSpPr>
          <p:nvPr>
            <p:ph type="sldNum" idx="12"/>
          </p:nvPr>
        </p:nvSpPr>
        <p:spPr/>
        <p:txBody>
          <a:bodyPr/>
          <a:lstStyle/>
          <a:p>
            <a:fld id="{00000000-1234-1234-1234-123412341234}" type="slidenum">
              <a:rPr lang="en" smtClean="0">
                <a:solidFill>
                  <a:srgbClr val="FFFFFF"/>
                </a:solidFill>
              </a:rPr>
              <a:pPr/>
              <a:t>32</a:t>
            </a:fld>
            <a:endParaRPr lang="en">
              <a:solidFill>
                <a:srgbClr val="FFFFFF"/>
              </a:solidFill>
            </a:endParaRPr>
          </a:p>
        </p:txBody>
      </p:sp>
    </p:spTree>
    <p:extLst>
      <p:ext uri="{BB962C8B-B14F-4D97-AF65-F5344CB8AC3E}">
        <p14:creationId xmlns:p14="http://schemas.microsoft.com/office/powerpoint/2010/main" val="254828970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29"/>
                                        </p:tgtEl>
                                        <p:attrNameLst>
                                          <p:attrName>style.visibility</p:attrName>
                                        </p:attrNameLst>
                                      </p:cBhvr>
                                      <p:to>
                                        <p:strVal val="visible"/>
                                      </p:to>
                                    </p:set>
                                    <p:animEffect transition="in" filter="barn(inVertical)">
                                      <p:cBhvr>
                                        <p:cTn id="7" dur="500"/>
                                        <p:tgtEl>
                                          <p:spTgt spid="329"/>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330">
                                            <p:txEl>
                                              <p:pRg st="0" end="0"/>
                                            </p:txEl>
                                          </p:spTgt>
                                        </p:tgtEl>
                                        <p:attrNameLst>
                                          <p:attrName>style.visibility</p:attrName>
                                        </p:attrNameLst>
                                      </p:cBhvr>
                                      <p:to>
                                        <p:strVal val="visible"/>
                                      </p:to>
                                    </p:set>
                                    <p:animEffect transition="in" filter="randombar(horizontal)">
                                      <p:cBhvr>
                                        <p:cTn id="12" dur="500"/>
                                        <p:tgtEl>
                                          <p:spTgt spid="330">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330">
                                            <p:txEl>
                                              <p:pRg st="1" end="1"/>
                                            </p:txEl>
                                          </p:spTgt>
                                        </p:tgtEl>
                                        <p:attrNameLst>
                                          <p:attrName>style.visibility</p:attrName>
                                        </p:attrNameLst>
                                      </p:cBhvr>
                                      <p:to>
                                        <p:strVal val="visible"/>
                                      </p:to>
                                    </p:set>
                                    <p:animEffect transition="in" filter="randombar(horizontal)">
                                      <p:cBhvr>
                                        <p:cTn id="17" dur="500"/>
                                        <p:tgtEl>
                                          <p:spTgt spid="330">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330">
                                            <p:txEl>
                                              <p:pRg st="2" end="2"/>
                                            </p:txEl>
                                          </p:spTgt>
                                        </p:tgtEl>
                                        <p:attrNameLst>
                                          <p:attrName>style.visibility</p:attrName>
                                        </p:attrNameLst>
                                      </p:cBhvr>
                                      <p:to>
                                        <p:strVal val="visible"/>
                                      </p:to>
                                    </p:set>
                                    <p:animEffect transition="in" filter="randombar(horizontal)">
                                      <p:cBhvr>
                                        <p:cTn id="22" dur="500"/>
                                        <p:tgtEl>
                                          <p:spTgt spid="330">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barn(inVertical)">
                                      <p:cBhvr>
                                        <p:cTn id="27" dur="500"/>
                                        <p:tgtEl>
                                          <p:spTgt spid="4"/>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grpId="0"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barn(inVertical)">
                                      <p:cBhvr>
                                        <p:cTn id="32" dur="500"/>
                                        <p:tgtEl>
                                          <p:spTgt spid="6"/>
                                        </p:tgtEl>
                                      </p:cBhvr>
                                    </p:animEffect>
                                  </p:childTnLst>
                                </p:cTn>
                              </p:par>
                            </p:childTnLst>
                          </p:cTn>
                        </p:par>
                      </p:childTnLst>
                    </p:cTn>
                  </p:par>
                  <p:par>
                    <p:cTn id="33" fill="hold">
                      <p:stCondLst>
                        <p:cond delay="indefinite"/>
                      </p:stCondLst>
                      <p:childTnLst>
                        <p:par>
                          <p:cTn id="34" fill="hold">
                            <p:stCondLst>
                              <p:cond delay="0"/>
                            </p:stCondLst>
                            <p:childTnLst>
                              <p:par>
                                <p:cTn id="35" presetID="16" presetClass="exit" presetSubtype="21" fill="hold" grpId="1" nodeType="clickEffect">
                                  <p:stCondLst>
                                    <p:cond delay="0"/>
                                  </p:stCondLst>
                                  <p:childTnLst>
                                    <p:animEffect transition="out" filter="barn(inVertical)">
                                      <p:cBhvr>
                                        <p:cTn id="36" dur="500"/>
                                        <p:tgtEl>
                                          <p:spTgt spid="4"/>
                                        </p:tgtEl>
                                      </p:cBhvr>
                                    </p:animEffect>
                                    <p:set>
                                      <p:cBhvr>
                                        <p:cTn id="37" dur="1" fill="hold">
                                          <p:stCondLst>
                                            <p:cond delay="499"/>
                                          </p:stCondLst>
                                        </p:cTn>
                                        <p:tgtEl>
                                          <p:spTgt spid="4"/>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16" presetClass="exit" presetSubtype="21" fill="hold" grpId="1" nodeType="clickEffect">
                                  <p:stCondLst>
                                    <p:cond delay="0"/>
                                  </p:stCondLst>
                                  <p:childTnLst>
                                    <p:animEffect transition="out" filter="barn(inVertical)">
                                      <p:cBhvr>
                                        <p:cTn id="41" dur="500"/>
                                        <p:tgtEl>
                                          <p:spTgt spid="6"/>
                                        </p:tgtEl>
                                      </p:cBhvr>
                                    </p:animEffect>
                                    <p:set>
                                      <p:cBhvr>
                                        <p:cTn id="42" dur="1" fill="hold">
                                          <p:stCondLst>
                                            <p:cond delay="499"/>
                                          </p:stCondLst>
                                        </p:cTn>
                                        <p:tgtEl>
                                          <p:spTgt spid="6"/>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6" presetClass="entr" presetSubtype="21" fill="hold" grpId="0" nodeType="clickEffect">
                                  <p:stCondLst>
                                    <p:cond delay="0"/>
                                  </p:stCondLst>
                                  <p:childTnLst>
                                    <p:set>
                                      <p:cBhvr>
                                        <p:cTn id="46" dur="1" fill="hold">
                                          <p:stCondLst>
                                            <p:cond delay="0"/>
                                          </p:stCondLst>
                                        </p:cTn>
                                        <p:tgtEl>
                                          <p:spTgt spid="5"/>
                                        </p:tgtEl>
                                        <p:attrNameLst>
                                          <p:attrName>style.visibility</p:attrName>
                                        </p:attrNameLst>
                                      </p:cBhvr>
                                      <p:to>
                                        <p:strVal val="visible"/>
                                      </p:to>
                                    </p:set>
                                    <p:animEffect transition="in" filter="barn(inVertical)">
                                      <p:cBhvr>
                                        <p:cTn id="47" dur="500"/>
                                        <p:tgtEl>
                                          <p:spTgt spid="5"/>
                                        </p:tgtEl>
                                      </p:cBhvr>
                                    </p:animEffect>
                                  </p:childTnLst>
                                </p:cTn>
                              </p:par>
                            </p:childTnLst>
                          </p:cTn>
                        </p:par>
                      </p:childTnLst>
                    </p:cTn>
                  </p:par>
                  <p:par>
                    <p:cTn id="48" fill="hold">
                      <p:stCondLst>
                        <p:cond delay="indefinite"/>
                      </p:stCondLst>
                      <p:childTnLst>
                        <p:par>
                          <p:cTn id="49" fill="hold">
                            <p:stCondLst>
                              <p:cond delay="0"/>
                            </p:stCondLst>
                            <p:childTnLst>
                              <p:par>
                                <p:cTn id="50" presetID="16" presetClass="entr" presetSubtype="21" fill="hold" grpId="0" nodeType="clickEffect">
                                  <p:stCondLst>
                                    <p:cond delay="0"/>
                                  </p:stCondLst>
                                  <p:childTnLst>
                                    <p:set>
                                      <p:cBhvr>
                                        <p:cTn id="51" dur="1" fill="hold">
                                          <p:stCondLst>
                                            <p:cond delay="0"/>
                                          </p:stCondLst>
                                        </p:cTn>
                                        <p:tgtEl>
                                          <p:spTgt spid="7"/>
                                        </p:tgtEl>
                                        <p:attrNameLst>
                                          <p:attrName>style.visibility</p:attrName>
                                        </p:attrNameLst>
                                      </p:cBhvr>
                                      <p:to>
                                        <p:strVal val="visible"/>
                                      </p:to>
                                    </p:set>
                                    <p:animEffect transition="in" filter="barn(inVertical)">
                                      <p:cBhvr>
                                        <p:cTn id="52" dur="500"/>
                                        <p:tgtEl>
                                          <p:spTgt spid="7"/>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xit" presetSubtype="4" fill="hold" grpId="1" nodeType="clickEffect">
                                  <p:stCondLst>
                                    <p:cond delay="0"/>
                                  </p:stCondLst>
                                  <p:childTnLst>
                                    <p:animEffect transition="out" filter="wipe(down)">
                                      <p:cBhvr>
                                        <p:cTn id="56" dur="500"/>
                                        <p:tgtEl>
                                          <p:spTgt spid="5"/>
                                        </p:tgtEl>
                                      </p:cBhvr>
                                    </p:animEffect>
                                    <p:set>
                                      <p:cBhvr>
                                        <p:cTn id="57" dur="1" fill="hold">
                                          <p:stCondLst>
                                            <p:cond delay="499"/>
                                          </p:stCondLst>
                                        </p:cTn>
                                        <p:tgtEl>
                                          <p:spTgt spid="5"/>
                                        </p:tgtEl>
                                        <p:attrNameLst>
                                          <p:attrName>style.visibility</p:attrName>
                                        </p:attrNameLst>
                                      </p:cBhvr>
                                      <p:to>
                                        <p:strVal val="hidden"/>
                                      </p:to>
                                    </p:set>
                                  </p:childTnLst>
                                </p:cTn>
                              </p:par>
                            </p:childTnLst>
                          </p:cTn>
                        </p:par>
                      </p:childTnLst>
                    </p:cTn>
                  </p:par>
                  <p:par>
                    <p:cTn id="58" fill="hold">
                      <p:stCondLst>
                        <p:cond delay="indefinite"/>
                      </p:stCondLst>
                      <p:childTnLst>
                        <p:par>
                          <p:cTn id="59" fill="hold">
                            <p:stCondLst>
                              <p:cond delay="0"/>
                            </p:stCondLst>
                            <p:childTnLst>
                              <p:par>
                                <p:cTn id="60" presetID="22" presetClass="exit" presetSubtype="4" fill="hold" grpId="1" nodeType="clickEffect">
                                  <p:stCondLst>
                                    <p:cond delay="0"/>
                                  </p:stCondLst>
                                  <p:childTnLst>
                                    <p:animEffect transition="out" filter="wipe(down)">
                                      <p:cBhvr>
                                        <p:cTn id="61" dur="500"/>
                                        <p:tgtEl>
                                          <p:spTgt spid="7"/>
                                        </p:tgtEl>
                                      </p:cBhvr>
                                    </p:animEffect>
                                    <p:set>
                                      <p:cBhvr>
                                        <p:cTn id="62" dur="1" fill="hold">
                                          <p:stCondLst>
                                            <p:cond delay="499"/>
                                          </p:stCondLst>
                                        </p:cTn>
                                        <p:tgtEl>
                                          <p:spTgt spid="7"/>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31" presetClass="entr" presetSubtype="0" fill="hold" grpId="0" nodeType="clickEffect">
                                  <p:stCondLst>
                                    <p:cond delay="0"/>
                                  </p:stCondLst>
                                  <p:childTnLst>
                                    <p:set>
                                      <p:cBhvr>
                                        <p:cTn id="66" dur="1" fill="hold">
                                          <p:stCondLst>
                                            <p:cond delay="0"/>
                                          </p:stCondLst>
                                        </p:cTn>
                                        <p:tgtEl>
                                          <p:spTgt spid="331"/>
                                        </p:tgtEl>
                                        <p:attrNameLst>
                                          <p:attrName>style.visibility</p:attrName>
                                        </p:attrNameLst>
                                      </p:cBhvr>
                                      <p:to>
                                        <p:strVal val="visible"/>
                                      </p:to>
                                    </p:set>
                                    <p:anim calcmode="lin" valueType="num">
                                      <p:cBhvr>
                                        <p:cTn id="67" dur="1000" fill="hold"/>
                                        <p:tgtEl>
                                          <p:spTgt spid="331"/>
                                        </p:tgtEl>
                                        <p:attrNameLst>
                                          <p:attrName>ppt_w</p:attrName>
                                        </p:attrNameLst>
                                      </p:cBhvr>
                                      <p:tavLst>
                                        <p:tav tm="0">
                                          <p:val>
                                            <p:fltVal val="0"/>
                                          </p:val>
                                        </p:tav>
                                        <p:tav tm="100000">
                                          <p:val>
                                            <p:strVal val="#ppt_w"/>
                                          </p:val>
                                        </p:tav>
                                      </p:tavLst>
                                    </p:anim>
                                    <p:anim calcmode="lin" valueType="num">
                                      <p:cBhvr>
                                        <p:cTn id="68" dur="1000" fill="hold"/>
                                        <p:tgtEl>
                                          <p:spTgt spid="331"/>
                                        </p:tgtEl>
                                        <p:attrNameLst>
                                          <p:attrName>ppt_h</p:attrName>
                                        </p:attrNameLst>
                                      </p:cBhvr>
                                      <p:tavLst>
                                        <p:tav tm="0">
                                          <p:val>
                                            <p:fltVal val="0"/>
                                          </p:val>
                                        </p:tav>
                                        <p:tav tm="100000">
                                          <p:val>
                                            <p:strVal val="#ppt_h"/>
                                          </p:val>
                                        </p:tav>
                                      </p:tavLst>
                                    </p:anim>
                                    <p:anim calcmode="lin" valueType="num">
                                      <p:cBhvr>
                                        <p:cTn id="69" dur="1000" fill="hold"/>
                                        <p:tgtEl>
                                          <p:spTgt spid="331"/>
                                        </p:tgtEl>
                                        <p:attrNameLst>
                                          <p:attrName>style.rotation</p:attrName>
                                        </p:attrNameLst>
                                      </p:cBhvr>
                                      <p:tavLst>
                                        <p:tav tm="0">
                                          <p:val>
                                            <p:fltVal val="90"/>
                                          </p:val>
                                        </p:tav>
                                        <p:tav tm="100000">
                                          <p:val>
                                            <p:fltVal val="0"/>
                                          </p:val>
                                        </p:tav>
                                      </p:tavLst>
                                    </p:anim>
                                    <p:animEffect transition="in" filter="fade">
                                      <p:cBhvr>
                                        <p:cTn id="70" dur="1000"/>
                                        <p:tgtEl>
                                          <p:spTgt spid="331"/>
                                        </p:tgtEl>
                                      </p:cBhvr>
                                    </p:animEffect>
                                  </p:childTnLst>
                                </p:cTn>
                              </p:par>
                            </p:childTnLst>
                          </p:cTn>
                        </p:par>
                      </p:childTnLst>
                    </p:cTn>
                  </p:par>
                  <p:par>
                    <p:cTn id="71" fill="hold">
                      <p:stCondLst>
                        <p:cond delay="indefinite"/>
                      </p:stCondLst>
                      <p:childTnLst>
                        <p:par>
                          <p:cTn id="72" fill="hold">
                            <p:stCondLst>
                              <p:cond delay="0"/>
                            </p:stCondLst>
                            <p:childTnLst>
                              <p:par>
                                <p:cTn id="73" presetID="14" presetClass="entr" presetSubtype="10" fill="hold" grpId="0" nodeType="clickEffect">
                                  <p:stCondLst>
                                    <p:cond delay="0"/>
                                  </p:stCondLst>
                                  <p:childTnLst>
                                    <p:set>
                                      <p:cBhvr>
                                        <p:cTn id="74" dur="1" fill="hold">
                                          <p:stCondLst>
                                            <p:cond delay="0"/>
                                          </p:stCondLst>
                                        </p:cTn>
                                        <p:tgtEl>
                                          <p:spTgt spid="330">
                                            <p:txEl>
                                              <p:pRg st="5" end="5"/>
                                            </p:txEl>
                                          </p:spTgt>
                                        </p:tgtEl>
                                        <p:attrNameLst>
                                          <p:attrName>style.visibility</p:attrName>
                                        </p:attrNameLst>
                                      </p:cBhvr>
                                      <p:to>
                                        <p:strVal val="visible"/>
                                      </p:to>
                                    </p:set>
                                    <p:animEffect transition="in" filter="randombar(horizontal)">
                                      <p:cBhvr>
                                        <p:cTn id="75" dur="500"/>
                                        <p:tgtEl>
                                          <p:spTgt spid="330">
                                            <p:txEl>
                                              <p:pRg st="5" end="5"/>
                                            </p:txEl>
                                          </p:spTgt>
                                        </p:tgtEl>
                                      </p:cBhvr>
                                    </p:animEffect>
                                  </p:childTnLst>
                                </p:cTn>
                              </p:par>
                            </p:childTnLst>
                          </p:cTn>
                        </p:par>
                      </p:childTnLst>
                    </p:cTn>
                  </p:par>
                  <p:par>
                    <p:cTn id="76" fill="hold">
                      <p:stCondLst>
                        <p:cond delay="indefinite"/>
                      </p:stCondLst>
                      <p:childTnLst>
                        <p:par>
                          <p:cTn id="77" fill="hold">
                            <p:stCondLst>
                              <p:cond delay="0"/>
                            </p:stCondLst>
                            <p:childTnLst>
                              <p:par>
                                <p:cTn id="78" presetID="14" presetClass="entr" presetSubtype="10" fill="hold" grpId="0" nodeType="clickEffect">
                                  <p:stCondLst>
                                    <p:cond delay="0"/>
                                  </p:stCondLst>
                                  <p:childTnLst>
                                    <p:set>
                                      <p:cBhvr>
                                        <p:cTn id="79" dur="1" fill="hold">
                                          <p:stCondLst>
                                            <p:cond delay="0"/>
                                          </p:stCondLst>
                                        </p:cTn>
                                        <p:tgtEl>
                                          <p:spTgt spid="330">
                                            <p:txEl>
                                              <p:pRg st="6" end="6"/>
                                            </p:txEl>
                                          </p:spTgt>
                                        </p:tgtEl>
                                        <p:attrNameLst>
                                          <p:attrName>style.visibility</p:attrName>
                                        </p:attrNameLst>
                                      </p:cBhvr>
                                      <p:to>
                                        <p:strVal val="visible"/>
                                      </p:to>
                                    </p:set>
                                    <p:animEffect transition="in" filter="randombar(horizontal)">
                                      <p:cBhvr>
                                        <p:cTn id="80" dur="500"/>
                                        <p:tgtEl>
                                          <p:spTgt spid="330">
                                            <p:txEl>
                                              <p:pRg st="6" end="6"/>
                                            </p:txEl>
                                          </p:spTgt>
                                        </p:tgtEl>
                                      </p:cBhvr>
                                    </p:animEffect>
                                  </p:childTnLst>
                                </p:cTn>
                              </p:par>
                            </p:childTnLst>
                          </p:cTn>
                        </p:par>
                      </p:childTnLst>
                    </p:cTn>
                  </p:par>
                  <p:par>
                    <p:cTn id="81" fill="hold">
                      <p:stCondLst>
                        <p:cond delay="indefinite"/>
                      </p:stCondLst>
                      <p:childTnLst>
                        <p:par>
                          <p:cTn id="82" fill="hold">
                            <p:stCondLst>
                              <p:cond delay="0"/>
                            </p:stCondLst>
                            <p:childTnLst>
                              <p:par>
                                <p:cTn id="83" presetID="14" presetClass="entr" presetSubtype="10" fill="hold" grpId="0" nodeType="clickEffect">
                                  <p:stCondLst>
                                    <p:cond delay="0"/>
                                  </p:stCondLst>
                                  <p:childTnLst>
                                    <p:set>
                                      <p:cBhvr>
                                        <p:cTn id="84" dur="1" fill="hold">
                                          <p:stCondLst>
                                            <p:cond delay="0"/>
                                          </p:stCondLst>
                                        </p:cTn>
                                        <p:tgtEl>
                                          <p:spTgt spid="330">
                                            <p:txEl>
                                              <p:pRg st="7" end="7"/>
                                            </p:txEl>
                                          </p:spTgt>
                                        </p:tgtEl>
                                        <p:attrNameLst>
                                          <p:attrName>style.visibility</p:attrName>
                                        </p:attrNameLst>
                                      </p:cBhvr>
                                      <p:to>
                                        <p:strVal val="visible"/>
                                      </p:to>
                                    </p:set>
                                    <p:animEffect transition="in" filter="randombar(horizontal)">
                                      <p:cBhvr>
                                        <p:cTn id="85" dur="500"/>
                                        <p:tgtEl>
                                          <p:spTgt spid="330">
                                            <p:txEl>
                                              <p:pRg st="7" end="7"/>
                                            </p:txEl>
                                          </p:spTgt>
                                        </p:tgtEl>
                                      </p:cBhvr>
                                    </p:animEffect>
                                  </p:childTnLst>
                                </p:cTn>
                              </p:par>
                            </p:childTnLst>
                          </p:cTn>
                        </p:par>
                      </p:childTnLst>
                    </p:cTn>
                  </p:par>
                  <p:par>
                    <p:cTn id="86" fill="hold">
                      <p:stCondLst>
                        <p:cond delay="indefinite"/>
                      </p:stCondLst>
                      <p:childTnLst>
                        <p:par>
                          <p:cTn id="87" fill="hold">
                            <p:stCondLst>
                              <p:cond delay="0"/>
                            </p:stCondLst>
                            <p:childTnLst>
                              <p:par>
                                <p:cTn id="88" presetID="14" presetClass="entr" presetSubtype="10" fill="hold" grpId="0" nodeType="clickEffect">
                                  <p:stCondLst>
                                    <p:cond delay="0"/>
                                  </p:stCondLst>
                                  <p:childTnLst>
                                    <p:set>
                                      <p:cBhvr>
                                        <p:cTn id="89" dur="1" fill="hold">
                                          <p:stCondLst>
                                            <p:cond delay="0"/>
                                          </p:stCondLst>
                                        </p:cTn>
                                        <p:tgtEl>
                                          <p:spTgt spid="330">
                                            <p:txEl>
                                              <p:pRg st="8" end="8"/>
                                            </p:txEl>
                                          </p:spTgt>
                                        </p:tgtEl>
                                        <p:attrNameLst>
                                          <p:attrName>style.visibility</p:attrName>
                                        </p:attrNameLst>
                                      </p:cBhvr>
                                      <p:to>
                                        <p:strVal val="visible"/>
                                      </p:to>
                                    </p:set>
                                    <p:animEffect transition="in" filter="randombar(horizontal)">
                                      <p:cBhvr>
                                        <p:cTn id="90" dur="500"/>
                                        <p:tgtEl>
                                          <p:spTgt spid="330">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9" grpId="0"/>
      <p:bldP spid="330" grpId="0" build="p"/>
      <p:bldP spid="331" grpId="0"/>
      <p:bldP spid="4" grpId="0"/>
      <p:bldP spid="4" grpId="1"/>
      <p:bldP spid="5" grpId="0"/>
      <p:bldP spid="5" grpId="1"/>
      <p:bldP spid="6" grpId="0"/>
      <p:bldP spid="6" grpId="1"/>
      <p:bldP spid="7" grpId="0"/>
      <p:bldP spid="7" grpId="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Google Shape;336;p43"/>
          <p:cNvSpPr txBox="1">
            <a:spLocks noGrp="1"/>
          </p:cNvSpPr>
          <p:nvPr>
            <p:ph type="title"/>
          </p:nvPr>
        </p:nvSpPr>
        <p:spPr>
          <a:xfrm>
            <a:off x="227762" y="228600"/>
            <a:ext cx="7053600" cy="619752"/>
          </a:xfrm>
          <a:prstGeom prst="rect">
            <a:avLst/>
          </a:prstGeom>
        </p:spPr>
        <p:txBody>
          <a:bodyPr spcFirstLastPara="1" wrap="square" lIns="68575" tIns="34275" rIns="68575" bIns="34275" anchor="t" anchorCtr="0">
            <a:noAutofit/>
          </a:bodyPr>
          <a:lstStyle/>
          <a:p>
            <a:pPr indent="457200"/>
            <a:r>
              <a:rPr lang="en" dirty="0">
                <a:solidFill>
                  <a:srgbClr val="FFFF00"/>
                </a:solidFill>
                <a:latin typeface="Vindra"/>
              </a:rPr>
              <a:t>03. Incremental Increase Method</a:t>
            </a:r>
            <a:endParaRPr dirty="0">
              <a:solidFill>
                <a:srgbClr val="FFFF00"/>
              </a:solidFill>
              <a:latin typeface="Vindra"/>
            </a:endParaRPr>
          </a:p>
        </p:txBody>
      </p:sp>
      <p:sp>
        <p:nvSpPr>
          <p:cNvPr id="337" name="Google Shape;337;p43"/>
          <p:cNvSpPr txBox="1">
            <a:spLocks noGrp="1"/>
          </p:cNvSpPr>
          <p:nvPr>
            <p:ph type="body" idx="1"/>
          </p:nvPr>
        </p:nvSpPr>
        <p:spPr>
          <a:xfrm>
            <a:off x="227762" y="990600"/>
            <a:ext cx="8687638" cy="5562600"/>
          </a:xfrm>
          <a:prstGeom prst="rect">
            <a:avLst/>
          </a:prstGeom>
        </p:spPr>
        <p:txBody>
          <a:bodyPr spcFirstLastPara="1" wrap="square" lIns="68575" tIns="34275" rIns="68575" bIns="34275" anchor="t" anchorCtr="0">
            <a:noAutofit/>
          </a:bodyPr>
          <a:lstStyle/>
          <a:p>
            <a:r>
              <a:rPr lang="en" sz="2400" dirty="0">
                <a:latin typeface="Vindra"/>
              </a:rPr>
              <a:t>Improvement over Arithmetic and Geometric Method seems to be combination of them</a:t>
            </a:r>
            <a:endParaRPr sz="2400" dirty="0">
              <a:latin typeface="Vindra"/>
            </a:endParaRPr>
          </a:p>
          <a:p>
            <a:pPr>
              <a:spcBef>
                <a:spcPts val="0"/>
              </a:spcBef>
            </a:pPr>
            <a:r>
              <a:rPr lang="en" sz="2400" dirty="0">
                <a:latin typeface="Vindra"/>
              </a:rPr>
              <a:t>The increment in increase in population is called incremental increase</a:t>
            </a:r>
            <a:endParaRPr sz="2400" dirty="0">
              <a:latin typeface="Vindra"/>
            </a:endParaRPr>
          </a:p>
          <a:p>
            <a:pPr>
              <a:spcBef>
                <a:spcPts val="0"/>
              </a:spcBef>
            </a:pPr>
            <a:r>
              <a:rPr lang="en" sz="2400" dirty="0">
                <a:latin typeface="Vindra"/>
              </a:rPr>
              <a:t>It may be positive and negative</a:t>
            </a:r>
            <a:endParaRPr sz="2400" dirty="0">
              <a:latin typeface="Vindra"/>
            </a:endParaRPr>
          </a:p>
          <a:p>
            <a:pPr>
              <a:spcBef>
                <a:spcPts val="0"/>
              </a:spcBef>
            </a:pPr>
            <a:r>
              <a:rPr lang="en" sz="2400" dirty="0">
                <a:latin typeface="Vindra"/>
              </a:rPr>
              <a:t>Future population is given by:</a:t>
            </a:r>
            <a:endParaRPr sz="2400" dirty="0">
              <a:latin typeface="Vindra"/>
            </a:endParaRPr>
          </a:p>
          <a:p>
            <a:pPr marL="0" indent="0">
              <a:buNone/>
            </a:pPr>
            <a:endParaRPr sz="2400" dirty="0">
              <a:latin typeface="Vindra"/>
            </a:endParaRPr>
          </a:p>
          <a:p>
            <a:pPr marL="0" indent="0">
              <a:buNone/>
            </a:pPr>
            <a:r>
              <a:rPr lang="en" sz="2400" dirty="0">
                <a:latin typeface="Vindra"/>
              </a:rPr>
              <a:t>          Where,</a:t>
            </a:r>
            <a:endParaRPr sz="2400" dirty="0">
              <a:latin typeface="Vindra"/>
            </a:endParaRPr>
          </a:p>
          <a:p>
            <a:pPr marL="0" indent="0">
              <a:buNone/>
            </a:pPr>
            <a:r>
              <a:rPr lang="en" sz="2400" dirty="0">
                <a:latin typeface="Vindra"/>
              </a:rPr>
              <a:t>	P</a:t>
            </a:r>
            <a:r>
              <a:rPr lang="en" sz="2400" baseline="-25000" dirty="0">
                <a:latin typeface="Vindra"/>
              </a:rPr>
              <a:t>n </a:t>
            </a:r>
            <a:r>
              <a:rPr lang="en" sz="2400" dirty="0">
                <a:latin typeface="Vindra"/>
              </a:rPr>
              <a:t>= Future population after n decades</a:t>
            </a:r>
            <a:endParaRPr sz="2400" dirty="0">
              <a:latin typeface="Vindra"/>
            </a:endParaRPr>
          </a:p>
          <a:p>
            <a:pPr marL="0" indent="0">
              <a:buNone/>
            </a:pPr>
            <a:r>
              <a:rPr lang="en" sz="2400" dirty="0">
                <a:latin typeface="Vindra"/>
              </a:rPr>
              <a:t>	P  = latest population</a:t>
            </a:r>
            <a:endParaRPr sz="2400" dirty="0">
              <a:latin typeface="Vindra"/>
            </a:endParaRPr>
          </a:p>
          <a:p>
            <a:pPr marL="0" indent="0">
              <a:buNone/>
            </a:pPr>
            <a:r>
              <a:rPr lang="en" sz="2400" dirty="0">
                <a:latin typeface="Vindra"/>
              </a:rPr>
              <a:t>	I   = Average increase in population per decade</a:t>
            </a:r>
            <a:endParaRPr sz="2400" dirty="0">
              <a:latin typeface="Vindra"/>
            </a:endParaRPr>
          </a:p>
          <a:p>
            <a:pPr marL="0" indent="0">
              <a:buNone/>
            </a:pPr>
            <a:r>
              <a:rPr lang="en" sz="2400" dirty="0">
                <a:latin typeface="Vindra"/>
              </a:rPr>
              <a:t>	x  = Average Incremental increase in population per decade</a:t>
            </a:r>
            <a:endParaRPr sz="2400" dirty="0">
              <a:latin typeface="Vindra"/>
            </a:endParaRPr>
          </a:p>
          <a:p>
            <a:pPr marL="0" indent="0">
              <a:buNone/>
            </a:pPr>
            <a:endParaRPr sz="2400" dirty="0">
              <a:latin typeface="Vindra"/>
            </a:endParaRPr>
          </a:p>
          <a:p>
            <a:pPr marL="0" indent="0">
              <a:buNone/>
            </a:pPr>
            <a:endParaRPr sz="2400" dirty="0">
              <a:latin typeface="Vindra"/>
            </a:endParaRPr>
          </a:p>
        </p:txBody>
      </p:sp>
      <mc:AlternateContent xmlns:mc="http://schemas.openxmlformats.org/markup-compatibility/2006" xmlns:a14="http://schemas.microsoft.com/office/drawing/2010/main">
        <mc:Choice Requires="a14">
          <p:sp>
            <p:nvSpPr>
              <p:cNvPr id="338" name="Google Shape;338;p43"/>
              <p:cNvSpPr txBox="1"/>
              <p:nvPr/>
            </p:nvSpPr>
            <p:spPr>
              <a:xfrm>
                <a:off x="1878851" y="3352800"/>
                <a:ext cx="3751421" cy="792634"/>
              </a:xfrm>
              <a:prstGeom prst="rect">
                <a:avLst/>
              </a:prstGeom>
              <a:noFill/>
              <a:ln>
                <a:noFill/>
              </a:ln>
            </p:spPr>
            <p:txBody>
              <a:bodyPr spcFirstLastPara="1" wrap="square" lIns="91425" tIns="91425" rIns="91425" bIns="91425" anchor="t" anchorCtr="0">
                <a:noAutofit/>
              </a:bodyPr>
              <a:lstStyle/>
              <a:p>
                <a:pPr marL="457200" defTabSz="914400">
                  <a:lnSpc>
                    <a:spcPct val="115000"/>
                  </a:lnSpc>
                  <a:buClr>
                    <a:srgbClr val="000000"/>
                  </a:buClr>
                </a:pPr>
                <a14:m>
                  <m:oMathPara xmlns:m="http://schemas.openxmlformats.org/officeDocument/2006/math">
                    <m:oMathParaPr>
                      <m:jc m:val="centerGroup"/>
                    </m:oMathParaPr>
                    <m:oMath xmlns:m="http://schemas.openxmlformats.org/officeDocument/2006/math">
                      <m:sSup>
                        <m:sSupPr>
                          <m:ctrlPr>
                            <a:rPr lang="ar-AE" sz="2000" i="1" kern="0" smtClean="0">
                              <a:solidFill>
                                <a:srgbClr val="FFC000"/>
                              </a:solidFill>
                              <a:latin typeface="Cambria Math" panose="02040503050406030204" pitchFamily="18" charset="0"/>
                              <a:ea typeface="Roboto"/>
                              <a:cs typeface="Roboto"/>
                              <a:sym typeface="Roboto"/>
                            </a:rPr>
                          </m:ctrlPr>
                        </m:sSupPr>
                        <m:e>
                          <m:r>
                            <m:rPr>
                              <m:sty m:val="p"/>
                            </m:rPr>
                            <a:rPr lang="en-MY" sz="2000" kern="0">
                              <a:solidFill>
                                <a:srgbClr val="FFC000"/>
                              </a:solidFill>
                              <a:latin typeface="Cambria Math" panose="02040503050406030204" pitchFamily="18" charset="0"/>
                              <a:ea typeface="Roboto"/>
                              <a:cs typeface="Roboto"/>
                              <a:sym typeface="Roboto"/>
                            </a:rPr>
                            <m:t>P</m:t>
                          </m:r>
                        </m:e>
                        <m:sup>
                          <m:r>
                            <a:rPr lang="ar-AE" sz="2000" kern="0">
                              <a:solidFill>
                                <a:srgbClr val="FFC000"/>
                              </a:solidFill>
                              <a:latin typeface="Cambria Math" panose="02040503050406030204" pitchFamily="18" charset="0"/>
                              <a:ea typeface="Roboto"/>
                              <a:cs typeface="Roboto"/>
                              <a:sym typeface="Roboto"/>
                            </a:rPr>
                            <m:t>′</m:t>
                          </m:r>
                        </m:sup>
                      </m:sSup>
                      <m:r>
                        <a:rPr lang="ar-AE" sz="2000" kern="0">
                          <a:solidFill>
                            <a:srgbClr val="FFC000"/>
                          </a:solidFill>
                          <a:latin typeface="Cambria Math" panose="02040503050406030204" pitchFamily="18" charset="0"/>
                          <a:ea typeface="Roboto"/>
                          <a:cs typeface="Roboto"/>
                          <a:sym typeface="Roboto"/>
                        </a:rPr>
                        <m:t>=</m:t>
                      </m:r>
                      <m:r>
                        <m:rPr>
                          <m:sty m:val="p"/>
                        </m:rPr>
                        <a:rPr lang="en-MY" sz="2000" kern="0">
                          <a:solidFill>
                            <a:srgbClr val="FFC000"/>
                          </a:solidFill>
                          <a:latin typeface="Cambria Math" panose="02040503050406030204" pitchFamily="18" charset="0"/>
                          <a:ea typeface="Roboto"/>
                          <a:cs typeface="Roboto"/>
                          <a:sym typeface="Roboto"/>
                        </a:rPr>
                        <m:t>P</m:t>
                      </m:r>
                      <m:r>
                        <a:rPr lang="en-MY" sz="2000" kern="0">
                          <a:solidFill>
                            <a:srgbClr val="FFC000"/>
                          </a:solidFill>
                          <a:latin typeface="Cambria Math" panose="02040503050406030204" pitchFamily="18" charset="0"/>
                          <a:ea typeface="Roboto"/>
                          <a:cs typeface="Roboto"/>
                          <a:sym typeface="Roboto"/>
                        </a:rPr>
                        <m:t>+</m:t>
                      </m:r>
                      <m:r>
                        <m:rPr>
                          <m:sty m:val="p"/>
                        </m:rPr>
                        <a:rPr lang="en-MY" sz="2000" kern="0">
                          <a:solidFill>
                            <a:srgbClr val="FFC000"/>
                          </a:solidFill>
                          <a:latin typeface="Cambria Math" panose="02040503050406030204" pitchFamily="18" charset="0"/>
                          <a:ea typeface="Roboto"/>
                          <a:cs typeface="Roboto"/>
                          <a:sym typeface="Roboto"/>
                        </a:rPr>
                        <m:t>n</m:t>
                      </m:r>
                      <m:r>
                        <a:rPr lang="en-MY" sz="2000" kern="0">
                          <a:solidFill>
                            <a:srgbClr val="FFC000"/>
                          </a:solidFill>
                          <a:latin typeface="Cambria Math" panose="02040503050406030204" pitchFamily="18" charset="0"/>
                          <a:ea typeface="Roboto"/>
                          <a:cs typeface="Roboto"/>
                          <a:sym typeface="Roboto"/>
                        </a:rPr>
                        <m:t>∗</m:t>
                      </m:r>
                      <m:r>
                        <m:rPr>
                          <m:sty m:val="p"/>
                        </m:rPr>
                        <a:rPr lang="en-MY" sz="2000" kern="0">
                          <a:solidFill>
                            <a:srgbClr val="FFC000"/>
                          </a:solidFill>
                          <a:latin typeface="Cambria Math" panose="02040503050406030204" pitchFamily="18" charset="0"/>
                          <a:ea typeface="Roboto"/>
                          <a:cs typeface="Roboto"/>
                          <a:sym typeface="Roboto"/>
                        </a:rPr>
                        <m:t>I</m:t>
                      </m:r>
                      <m:r>
                        <a:rPr lang="en-MY" sz="2000" i="1" kern="0">
                          <a:solidFill>
                            <a:srgbClr val="FFC000"/>
                          </a:solidFill>
                          <a:latin typeface="Cambria Math" panose="02040503050406030204" pitchFamily="18" charset="0"/>
                          <a:ea typeface="Roboto"/>
                          <a:cs typeface="Roboto"/>
                          <a:sym typeface="Roboto"/>
                        </a:rPr>
                        <m:t>+</m:t>
                      </m:r>
                      <m:f>
                        <m:fPr>
                          <m:ctrlPr>
                            <a:rPr lang="ar-AE" sz="2000" i="1" kern="0">
                              <a:solidFill>
                                <a:srgbClr val="FFC000"/>
                              </a:solidFill>
                              <a:latin typeface="Cambria Math" panose="02040503050406030204" pitchFamily="18" charset="0"/>
                              <a:ea typeface="Roboto"/>
                              <a:cs typeface="Roboto"/>
                              <a:sym typeface="Roboto"/>
                            </a:rPr>
                          </m:ctrlPr>
                        </m:fPr>
                        <m:num>
                          <m:r>
                            <a:rPr lang="ar-AE" sz="2000" i="1" kern="0">
                              <a:solidFill>
                                <a:srgbClr val="FFC000"/>
                              </a:solidFill>
                              <a:latin typeface="Cambria Math" panose="02040503050406030204" pitchFamily="18" charset="0"/>
                              <a:ea typeface="Roboto"/>
                              <a:cs typeface="Roboto"/>
                              <a:sym typeface="Roboto"/>
                            </a:rPr>
                            <m:t>𝑛</m:t>
                          </m:r>
                          <m:r>
                            <a:rPr lang="ar-AE" sz="2000" i="1" kern="0">
                              <a:solidFill>
                                <a:srgbClr val="FFC000"/>
                              </a:solidFill>
                              <a:latin typeface="Cambria Math" panose="02040503050406030204" pitchFamily="18" charset="0"/>
                              <a:ea typeface="Roboto"/>
                              <a:cs typeface="Roboto"/>
                              <a:sym typeface="Roboto"/>
                            </a:rPr>
                            <m:t>(</m:t>
                          </m:r>
                          <m:r>
                            <a:rPr lang="ar-AE" sz="2000" i="1" kern="0">
                              <a:solidFill>
                                <a:srgbClr val="FFC000"/>
                              </a:solidFill>
                              <a:latin typeface="Cambria Math" panose="02040503050406030204" pitchFamily="18" charset="0"/>
                              <a:ea typeface="Roboto"/>
                              <a:cs typeface="Roboto"/>
                              <a:sym typeface="Roboto"/>
                            </a:rPr>
                            <m:t>𝑛</m:t>
                          </m:r>
                          <m:r>
                            <a:rPr lang="ar-AE" sz="2000" i="1" kern="0">
                              <a:solidFill>
                                <a:srgbClr val="FFC000"/>
                              </a:solidFill>
                              <a:latin typeface="Cambria Math" panose="02040503050406030204" pitchFamily="18" charset="0"/>
                              <a:ea typeface="Roboto"/>
                              <a:cs typeface="Roboto"/>
                              <a:sym typeface="Roboto"/>
                            </a:rPr>
                            <m:t>+</m:t>
                          </m:r>
                          <m:r>
                            <a:rPr lang="ar-AE" sz="2000" i="1" kern="0">
                              <a:solidFill>
                                <a:srgbClr val="FFC000"/>
                              </a:solidFill>
                              <a:latin typeface="Cambria Math" panose="02040503050406030204" pitchFamily="18" charset="0"/>
                              <a:ea typeface="Roboto"/>
                              <a:cs typeface="Roboto"/>
                              <a:sym typeface="Roboto"/>
                            </a:rPr>
                            <m:t>1</m:t>
                          </m:r>
                          <m:r>
                            <a:rPr lang="ar-AE" sz="2000" i="1" kern="0">
                              <a:solidFill>
                                <a:srgbClr val="FFC000"/>
                              </a:solidFill>
                              <a:latin typeface="Cambria Math" panose="02040503050406030204" pitchFamily="18" charset="0"/>
                              <a:ea typeface="Roboto"/>
                              <a:cs typeface="Roboto"/>
                              <a:sym typeface="Roboto"/>
                            </a:rPr>
                            <m:t>)</m:t>
                          </m:r>
                        </m:num>
                        <m:den>
                          <m:r>
                            <a:rPr lang="ar-AE" sz="2000" i="1" kern="0">
                              <a:solidFill>
                                <a:srgbClr val="FFC000"/>
                              </a:solidFill>
                              <a:latin typeface="Cambria Math" panose="02040503050406030204" pitchFamily="18" charset="0"/>
                              <a:ea typeface="Roboto"/>
                              <a:cs typeface="Roboto"/>
                              <a:sym typeface="Roboto"/>
                            </a:rPr>
                            <m:t>2</m:t>
                          </m:r>
                        </m:den>
                      </m:f>
                      <m:r>
                        <a:rPr lang="ar-AE" sz="2000" i="1" kern="0">
                          <a:solidFill>
                            <a:srgbClr val="FFC000"/>
                          </a:solidFill>
                          <a:latin typeface="Cambria Math" panose="02040503050406030204" pitchFamily="18" charset="0"/>
                          <a:ea typeface="Roboto"/>
                          <a:cs typeface="Roboto"/>
                          <a:sym typeface="Roboto"/>
                        </a:rPr>
                        <m:t>∗</m:t>
                      </m:r>
                      <m:r>
                        <a:rPr lang="ar-AE" sz="2000" i="1" kern="0">
                          <a:solidFill>
                            <a:srgbClr val="FFC000"/>
                          </a:solidFill>
                          <a:latin typeface="Cambria Math" panose="02040503050406030204" pitchFamily="18" charset="0"/>
                          <a:ea typeface="Roboto"/>
                          <a:cs typeface="Roboto"/>
                          <a:sym typeface="Roboto"/>
                        </a:rPr>
                        <m:t>𝑥</m:t>
                      </m:r>
                    </m:oMath>
                  </m:oMathPara>
                </a14:m>
                <a:endParaRPr lang="ar-AE" sz="2000" kern="0" dirty="0">
                  <a:solidFill>
                    <a:srgbClr val="FFC000"/>
                  </a:solidFill>
                  <a:latin typeface="Vindra"/>
                  <a:ea typeface="Roboto"/>
                  <a:cs typeface="Roboto"/>
                  <a:sym typeface="Roboto"/>
                </a:endParaRPr>
              </a:p>
            </p:txBody>
          </p:sp>
        </mc:Choice>
        <mc:Fallback xmlns="">
          <p:sp>
            <p:nvSpPr>
              <p:cNvPr id="338" name="Google Shape;338;p43"/>
              <p:cNvSpPr txBox="1">
                <a:spLocks noRot="1" noChangeAspect="1" noMove="1" noResize="1" noEditPoints="1" noAdjustHandles="1" noChangeArrowheads="1" noChangeShapeType="1" noTextEdit="1"/>
              </p:cNvSpPr>
              <p:nvPr/>
            </p:nvSpPr>
            <p:spPr>
              <a:xfrm>
                <a:off x="1878851" y="3352800"/>
                <a:ext cx="3751421" cy="792634"/>
              </a:xfrm>
              <a:prstGeom prst="rect">
                <a:avLst/>
              </a:prstGeom>
              <a:blipFill>
                <a:blip r:embed="rId3"/>
                <a:stretch>
                  <a:fillRect/>
                </a:stretch>
              </a:blipFill>
              <a:ln>
                <a:noFill/>
              </a:ln>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156A72BF-A1DA-46B7-8B0B-16156BECFA3C}"/>
              </a:ext>
            </a:extLst>
          </p:cNvPr>
          <p:cNvSpPr>
            <a:spLocks noGrp="1"/>
          </p:cNvSpPr>
          <p:nvPr>
            <p:ph type="sldNum" idx="12"/>
          </p:nvPr>
        </p:nvSpPr>
        <p:spPr/>
        <p:txBody>
          <a:bodyPr/>
          <a:lstStyle/>
          <a:p>
            <a:fld id="{00000000-1234-1234-1234-123412341234}" type="slidenum">
              <a:rPr lang="en" smtClean="0">
                <a:solidFill>
                  <a:srgbClr val="FFFFFF"/>
                </a:solidFill>
              </a:rPr>
              <a:pPr/>
              <a:t>33</a:t>
            </a:fld>
            <a:endParaRPr lang="en">
              <a:solidFill>
                <a:srgbClr val="FFFFFF"/>
              </a:solidFill>
            </a:endParaRPr>
          </a:p>
        </p:txBody>
      </p:sp>
    </p:spTree>
    <p:extLst>
      <p:ext uri="{BB962C8B-B14F-4D97-AF65-F5344CB8AC3E}">
        <p14:creationId xmlns:p14="http://schemas.microsoft.com/office/powerpoint/2010/main" val="104722427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36"/>
                                        </p:tgtEl>
                                        <p:attrNameLst>
                                          <p:attrName>style.visibility</p:attrName>
                                        </p:attrNameLst>
                                      </p:cBhvr>
                                      <p:to>
                                        <p:strVal val="visible"/>
                                      </p:to>
                                    </p:set>
                                    <p:animEffect transition="in" filter="barn(inVertical)">
                                      <p:cBhvr>
                                        <p:cTn id="7" dur="500"/>
                                        <p:tgtEl>
                                          <p:spTgt spid="336"/>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337">
                                            <p:txEl>
                                              <p:pRg st="0" end="0"/>
                                            </p:txEl>
                                          </p:spTgt>
                                        </p:tgtEl>
                                        <p:attrNameLst>
                                          <p:attrName>style.visibility</p:attrName>
                                        </p:attrNameLst>
                                      </p:cBhvr>
                                      <p:to>
                                        <p:strVal val="visible"/>
                                      </p:to>
                                    </p:set>
                                    <p:animEffect transition="in" filter="randombar(horizontal)">
                                      <p:cBhvr>
                                        <p:cTn id="12" dur="500"/>
                                        <p:tgtEl>
                                          <p:spTgt spid="337">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337">
                                            <p:txEl>
                                              <p:pRg st="1" end="1"/>
                                            </p:txEl>
                                          </p:spTgt>
                                        </p:tgtEl>
                                        <p:attrNameLst>
                                          <p:attrName>style.visibility</p:attrName>
                                        </p:attrNameLst>
                                      </p:cBhvr>
                                      <p:to>
                                        <p:strVal val="visible"/>
                                      </p:to>
                                    </p:set>
                                    <p:animEffect transition="in" filter="randombar(horizontal)">
                                      <p:cBhvr>
                                        <p:cTn id="17" dur="500"/>
                                        <p:tgtEl>
                                          <p:spTgt spid="337">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337">
                                            <p:txEl>
                                              <p:pRg st="2" end="2"/>
                                            </p:txEl>
                                          </p:spTgt>
                                        </p:tgtEl>
                                        <p:attrNameLst>
                                          <p:attrName>style.visibility</p:attrName>
                                        </p:attrNameLst>
                                      </p:cBhvr>
                                      <p:to>
                                        <p:strVal val="visible"/>
                                      </p:to>
                                    </p:set>
                                    <p:animEffect transition="in" filter="randombar(horizontal)">
                                      <p:cBhvr>
                                        <p:cTn id="22" dur="500"/>
                                        <p:tgtEl>
                                          <p:spTgt spid="337">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grpId="0" nodeType="clickEffect">
                                  <p:stCondLst>
                                    <p:cond delay="0"/>
                                  </p:stCondLst>
                                  <p:childTnLst>
                                    <p:set>
                                      <p:cBhvr>
                                        <p:cTn id="26" dur="1" fill="hold">
                                          <p:stCondLst>
                                            <p:cond delay="0"/>
                                          </p:stCondLst>
                                        </p:cTn>
                                        <p:tgtEl>
                                          <p:spTgt spid="337">
                                            <p:txEl>
                                              <p:pRg st="3" end="3"/>
                                            </p:txEl>
                                          </p:spTgt>
                                        </p:tgtEl>
                                        <p:attrNameLst>
                                          <p:attrName>style.visibility</p:attrName>
                                        </p:attrNameLst>
                                      </p:cBhvr>
                                      <p:to>
                                        <p:strVal val="visible"/>
                                      </p:to>
                                    </p:set>
                                    <p:animEffect transition="in" filter="randombar(horizontal)">
                                      <p:cBhvr>
                                        <p:cTn id="27" dur="500"/>
                                        <p:tgtEl>
                                          <p:spTgt spid="337">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1" presetClass="entr" presetSubtype="0" fill="hold" nodeType="clickEffect">
                                  <p:stCondLst>
                                    <p:cond delay="0"/>
                                  </p:stCondLst>
                                  <p:childTnLst>
                                    <p:set>
                                      <p:cBhvr>
                                        <p:cTn id="31" dur="1" fill="hold">
                                          <p:stCondLst>
                                            <p:cond delay="0"/>
                                          </p:stCondLst>
                                        </p:cTn>
                                        <p:tgtEl>
                                          <p:spTgt spid="338">
                                            <p:txEl>
                                              <p:pRg st="0" end="0"/>
                                            </p:txEl>
                                          </p:spTgt>
                                        </p:tgtEl>
                                        <p:attrNameLst>
                                          <p:attrName>style.visibility</p:attrName>
                                        </p:attrNameLst>
                                      </p:cBhvr>
                                      <p:to>
                                        <p:strVal val="visible"/>
                                      </p:to>
                                    </p:set>
                                    <p:anim calcmode="lin" valueType="num">
                                      <p:cBhvr>
                                        <p:cTn id="32" dur="1000" fill="hold"/>
                                        <p:tgtEl>
                                          <p:spTgt spid="338">
                                            <p:txEl>
                                              <p:pRg st="0" end="0"/>
                                            </p:txEl>
                                          </p:spTgt>
                                        </p:tgtEl>
                                        <p:attrNameLst>
                                          <p:attrName>ppt_w</p:attrName>
                                        </p:attrNameLst>
                                      </p:cBhvr>
                                      <p:tavLst>
                                        <p:tav tm="0">
                                          <p:val>
                                            <p:fltVal val="0"/>
                                          </p:val>
                                        </p:tav>
                                        <p:tav tm="100000">
                                          <p:val>
                                            <p:strVal val="#ppt_w"/>
                                          </p:val>
                                        </p:tav>
                                      </p:tavLst>
                                    </p:anim>
                                    <p:anim calcmode="lin" valueType="num">
                                      <p:cBhvr>
                                        <p:cTn id="33" dur="1000" fill="hold"/>
                                        <p:tgtEl>
                                          <p:spTgt spid="338">
                                            <p:txEl>
                                              <p:pRg st="0" end="0"/>
                                            </p:txEl>
                                          </p:spTgt>
                                        </p:tgtEl>
                                        <p:attrNameLst>
                                          <p:attrName>ppt_h</p:attrName>
                                        </p:attrNameLst>
                                      </p:cBhvr>
                                      <p:tavLst>
                                        <p:tav tm="0">
                                          <p:val>
                                            <p:fltVal val="0"/>
                                          </p:val>
                                        </p:tav>
                                        <p:tav tm="100000">
                                          <p:val>
                                            <p:strVal val="#ppt_h"/>
                                          </p:val>
                                        </p:tav>
                                      </p:tavLst>
                                    </p:anim>
                                    <p:anim calcmode="lin" valueType="num">
                                      <p:cBhvr>
                                        <p:cTn id="34" dur="1000" fill="hold"/>
                                        <p:tgtEl>
                                          <p:spTgt spid="338">
                                            <p:txEl>
                                              <p:pRg st="0" end="0"/>
                                            </p:txEl>
                                          </p:spTgt>
                                        </p:tgtEl>
                                        <p:attrNameLst>
                                          <p:attrName>style.rotation</p:attrName>
                                        </p:attrNameLst>
                                      </p:cBhvr>
                                      <p:tavLst>
                                        <p:tav tm="0">
                                          <p:val>
                                            <p:fltVal val="90"/>
                                          </p:val>
                                        </p:tav>
                                        <p:tav tm="100000">
                                          <p:val>
                                            <p:fltVal val="0"/>
                                          </p:val>
                                        </p:tav>
                                      </p:tavLst>
                                    </p:anim>
                                    <p:animEffect transition="in" filter="fade">
                                      <p:cBhvr>
                                        <p:cTn id="35" dur="1000"/>
                                        <p:tgtEl>
                                          <p:spTgt spid="338">
                                            <p:txEl>
                                              <p:pRg st="0" end="0"/>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4" presetClass="entr" presetSubtype="10" fill="hold" grpId="0" nodeType="clickEffect">
                                  <p:stCondLst>
                                    <p:cond delay="0"/>
                                  </p:stCondLst>
                                  <p:childTnLst>
                                    <p:set>
                                      <p:cBhvr>
                                        <p:cTn id="39" dur="1" fill="hold">
                                          <p:stCondLst>
                                            <p:cond delay="0"/>
                                          </p:stCondLst>
                                        </p:cTn>
                                        <p:tgtEl>
                                          <p:spTgt spid="337">
                                            <p:txEl>
                                              <p:pRg st="5" end="5"/>
                                            </p:txEl>
                                          </p:spTgt>
                                        </p:tgtEl>
                                        <p:attrNameLst>
                                          <p:attrName>style.visibility</p:attrName>
                                        </p:attrNameLst>
                                      </p:cBhvr>
                                      <p:to>
                                        <p:strVal val="visible"/>
                                      </p:to>
                                    </p:set>
                                    <p:animEffect transition="in" filter="randombar(horizontal)">
                                      <p:cBhvr>
                                        <p:cTn id="40" dur="500"/>
                                        <p:tgtEl>
                                          <p:spTgt spid="337">
                                            <p:txEl>
                                              <p:pRg st="5" end="5"/>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4" presetClass="entr" presetSubtype="10" fill="hold" grpId="0" nodeType="clickEffect">
                                  <p:stCondLst>
                                    <p:cond delay="0"/>
                                  </p:stCondLst>
                                  <p:childTnLst>
                                    <p:set>
                                      <p:cBhvr>
                                        <p:cTn id="44" dur="1" fill="hold">
                                          <p:stCondLst>
                                            <p:cond delay="0"/>
                                          </p:stCondLst>
                                        </p:cTn>
                                        <p:tgtEl>
                                          <p:spTgt spid="337">
                                            <p:txEl>
                                              <p:pRg st="6" end="6"/>
                                            </p:txEl>
                                          </p:spTgt>
                                        </p:tgtEl>
                                        <p:attrNameLst>
                                          <p:attrName>style.visibility</p:attrName>
                                        </p:attrNameLst>
                                      </p:cBhvr>
                                      <p:to>
                                        <p:strVal val="visible"/>
                                      </p:to>
                                    </p:set>
                                    <p:animEffect transition="in" filter="randombar(horizontal)">
                                      <p:cBhvr>
                                        <p:cTn id="45" dur="500"/>
                                        <p:tgtEl>
                                          <p:spTgt spid="337">
                                            <p:txEl>
                                              <p:pRg st="6" end="6"/>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4" presetClass="entr" presetSubtype="10" fill="hold" grpId="0" nodeType="clickEffect">
                                  <p:stCondLst>
                                    <p:cond delay="0"/>
                                  </p:stCondLst>
                                  <p:childTnLst>
                                    <p:set>
                                      <p:cBhvr>
                                        <p:cTn id="49" dur="1" fill="hold">
                                          <p:stCondLst>
                                            <p:cond delay="0"/>
                                          </p:stCondLst>
                                        </p:cTn>
                                        <p:tgtEl>
                                          <p:spTgt spid="337">
                                            <p:txEl>
                                              <p:pRg st="7" end="7"/>
                                            </p:txEl>
                                          </p:spTgt>
                                        </p:tgtEl>
                                        <p:attrNameLst>
                                          <p:attrName>style.visibility</p:attrName>
                                        </p:attrNameLst>
                                      </p:cBhvr>
                                      <p:to>
                                        <p:strVal val="visible"/>
                                      </p:to>
                                    </p:set>
                                    <p:animEffect transition="in" filter="randombar(horizontal)">
                                      <p:cBhvr>
                                        <p:cTn id="50" dur="500"/>
                                        <p:tgtEl>
                                          <p:spTgt spid="337">
                                            <p:txEl>
                                              <p:pRg st="7" end="7"/>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14" presetClass="entr" presetSubtype="10" fill="hold" grpId="0" nodeType="clickEffect">
                                  <p:stCondLst>
                                    <p:cond delay="0"/>
                                  </p:stCondLst>
                                  <p:childTnLst>
                                    <p:set>
                                      <p:cBhvr>
                                        <p:cTn id="54" dur="1" fill="hold">
                                          <p:stCondLst>
                                            <p:cond delay="0"/>
                                          </p:stCondLst>
                                        </p:cTn>
                                        <p:tgtEl>
                                          <p:spTgt spid="337">
                                            <p:txEl>
                                              <p:pRg st="8" end="8"/>
                                            </p:txEl>
                                          </p:spTgt>
                                        </p:tgtEl>
                                        <p:attrNameLst>
                                          <p:attrName>style.visibility</p:attrName>
                                        </p:attrNameLst>
                                      </p:cBhvr>
                                      <p:to>
                                        <p:strVal val="visible"/>
                                      </p:to>
                                    </p:set>
                                    <p:animEffect transition="in" filter="randombar(horizontal)">
                                      <p:cBhvr>
                                        <p:cTn id="55" dur="500"/>
                                        <p:tgtEl>
                                          <p:spTgt spid="337">
                                            <p:txEl>
                                              <p:pRg st="8" end="8"/>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14" presetClass="entr" presetSubtype="10" fill="hold" grpId="0" nodeType="clickEffect">
                                  <p:stCondLst>
                                    <p:cond delay="0"/>
                                  </p:stCondLst>
                                  <p:childTnLst>
                                    <p:set>
                                      <p:cBhvr>
                                        <p:cTn id="59" dur="1" fill="hold">
                                          <p:stCondLst>
                                            <p:cond delay="0"/>
                                          </p:stCondLst>
                                        </p:cTn>
                                        <p:tgtEl>
                                          <p:spTgt spid="337">
                                            <p:txEl>
                                              <p:pRg st="9" end="9"/>
                                            </p:txEl>
                                          </p:spTgt>
                                        </p:tgtEl>
                                        <p:attrNameLst>
                                          <p:attrName>style.visibility</p:attrName>
                                        </p:attrNameLst>
                                      </p:cBhvr>
                                      <p:to>
                                        <p:strVal val="visible"/>
                                      </p:to>
                                    </p:set>
                                    <p:animEffect transition="in" filter="randombar(horizontal)">
                                      <p:cBhvr>
                                        <p:cTn id="60" dur="500"/>
                                        <p:tgtEl>
                                          <p:spTgt spid="337">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6" grpId="0"/>
      <p:bldP spid="337"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44"/>
          <p:cNvSpPr txBox="1">
            <a:spLocks noGrp="1"/>
          </p:cNvSpPr>
          <p:nvPr>
            <p:ph type="title"/>
          </p:nvPr>
        </p:nvSpPr>
        <p:spPr>
          <a:xfrm>
            <a:off x="381000" y="237207"/>
            <a:ext cx="7053600" cy="1050300"/>
          </a:xfrm>
          <a:prstGeom prst="rect">
            <a:avLst/>
          </a:prstGeom>
        </p:spPr>
        <p:txBody>
          <a:bodyPr spcFirstLastPara="1" wrap="square" lIns="68575" tIns="34275" rIns="68575" bIns="34275" anchor="t" anchorCtr="0">
            <a:noAutofit/>
          </a:bodyPr>
          <a:lstStyle/>
          <a:p>
            <a:pPr algn="ctr"/>
            <a:r>
              <a:rPr lang="en" sz="3000" dirty="0">
                <a:solidFill>
                  <a:srgbClr val="FFFF00"/>
                </a:solidFill>
                <a:latin typeface="Vindra"/>
              </a:rPr>
              <a:t>04. </a:t>
            </a:r>
            <a:r>
              <a:rPr lang="en" dirty="0">
                <a:solidFill>
                  <a:srgbClr val="FFFF00"/>
                </a:solidFill>
                <a:latin typeface="Vindra"/>
              </a:rPr>
              <a:t>Decreasing</a:t>
            </a:r>
            <a:r>
              <a:rPr lang="en" sz="3000" dirty="0">
                <a:solidFill>
                  <a:srgbClr val="FFFF00"/>
                </a:solidFill>
                <a:latin typeface="Vindra"/>
              </a:rPr>
              <a:t> Rate of Growth or</a:t>
            </a:r>
            <a:endParaRPr sz="3000" dirty="0">
              <a:solidFill>
                <a:srgbClr val="FFFF00"/>
              </a:solidFill>
              <a:latin typeface="Vindra"/>
            </a:endParaRPr>
          </a:p>
          <a:p>
            <a:pPr algn="ctr"/>
            <a:r>
              <a:rPr lang="en" sz="3000" dirty="0">
                <a:solidFill>
                  <a:srgbClr val="FFFF00"/>
                </a:solidFill>
                <a:latin typeface="Vindra"/>
              </a:rPr>
              <a:t>Changing Rate of Growth Method</a:t>
            </a:r>
            <a:endParaRPr sz="3000" dirty="0">
              <a:solidFill>
                <a:srgbClr val="FFFF00"/>
              </a:solidFill>
              <a:latin typeface="Vindra"/>
            </a:endParaRPr>
          </a:p>
        </p:txBody>
      </p:sp>
      <mc:AlternateContent xmlns:mc="http://schemas.openxmlformats.org/markup-compatibility/2006" xmlns:a14="http://schemas.microsoft.com/office/drawing/2010/main">
        <mc:Choice Requires="a14">
          <p:sp>
            <p:nvSpPr>
              <p:cNvPr id="344" name="Google Shape;344;p44"/>
              <p:cNvSpPr txBox="1">
                <a:spLocks noGrp="1"/>
              </p:cNvSpPr>
              <p:nvPr>
                <p:ph type="body" idx="1"/>
              </p:nvPr>
            </p:nvSpPr>
            <p:spPr>
              <a:xfrm>
                <a:off x="552900" y="1524000"/>
                <a:ext cx="8133900" cy="5334000"/>
              </a:xfrm>
              <a:prstGeom prst="rect">
                <a:avLst/>
              </a:prstGeom>
            </p:spPr>
            <p:txBody>
              <a:bodyPr spcFirstLastPara="1" wrap="square" lIns="68575" tIns="34275" rIns="68575" bIns="34275" anchor="t" anchorCtr="0">
                <a:noAutofit/>
              </a:bodyPr>
              <a:lstStyle/>
              <a:p>
                <a:r>
                  <a:rPr lang="en-MY" sz="2400" dirty="0">
                    <a:latin typeface="Vindra"/>
                  </a:rPr>
                  <a:t>Rate of change of increase in population is assumed to be constant</a:t>
                </a:r>
              </a:p>
              <a:p>
                <a:pPr indent="0">
                  <a:buNone/>
                </a:pPr>
                <a:r>
                  <a:rPr lang="en-MY" sz="2400" dirty="0">
                    <a:latin typeface="Vindra"/>
                  </a:rPr>
                  <a:t>dr/dt=constant</a:t>
                </a:r>
              </a:p>
              <a:p>
                <a:pPr indent="0">
                  <a:buNone/>
                </a:pPr>
                <a:r>
                  <a:rPr lang="en-MY" sz="2400" dirty="0">
                    <a:latin typeface="Vindra"/>
                  </a:rPr>
                  <a:t>Then,</a:t>
                </a:r>
              </a:p>
              <a:p>
                <a:pPr indent="0">
                  <a:buNone/>
                </a:pPr>
                <a:r>
                  <a:rPr lang="en-MY" sz="2400" dirty="0">
                    <a:latin typeface="Vindra"/>
                  </a:rPr>
                  <a:t>	</a:t>
                </a:r>
                <a14:m>
                  <m:oMath xmlns:m="http://schemas.openxmlformats.org/officeDocument/2006/math">
                    <m:r>
                      <a:rPr lang="en-MY" sz="2400" i="1" dirty="0" smtClean="0">
                        <a:latin typeface="Cambria Math" panose="02040503050406030204" pitchFamily="18" charset="0"/>
                      </a:rPr>
                      <m:t>𝑃</m:t>
                    </m:r>
                    <m:r>
                      <a:rPr lang="en-MY" sz="2400" i="1" dirty="0" smtClean="0">
                        <a:latin typeface="Cambria Math" panose="02040503050406030204" pitchFamily="18" charset="0"/>
                      </a:rPr>
                      <m:t>1</m:t>
                    </m:r>
                    <m:r>
                      <a:rPr lang="en-MY" sz="2400" i="1" dirty="0" smtClean="0">
                        <a:latin typeface="Cambria Math" panose="02040503050406030204" pitchFamily="18" charset="0"/>
                      </a:rPr>
                      <m:t>=</m:t>
                    </m:r>
                    <m:r>
                      <a:rPr lang="en-MY" sz="2400" i="1" dirty="0" smtClean="0">
                        <a:latin typeface="Cambria Math" panose="02040503050406030204" pitchFamily="18" charset="0"/>
                      </a:rPr>
                      <m:t>𝑃</m:t>
                    </m:r>
                    <m:r>
                      <a:rPr lang="en-MY" sz="2400" i="1" dirty="0" smtClean="0">
                        <a:latin typeface="Cambria Math" panose="02040503050406030204" pitchFamily="18" charset="0"/>
                      </a:rPr>
                      <m:t>(</m:t>
                    </m:r>
                    <m:r>
                      <a:rPr lang="en-MY" sz="2400" i="1" dirty="0" smtClean="0">
                        <a:latin typeface="Cambria Math" panose="02040503050406030204" pitchFamily="18" charset="0"/>
                      </a:rPr>
                      <m:t>1</m:t>
                    </m:r>
                    <m:r>
                      <a:rPr lang="en-MY" sz="2400" i="1" dirty="0" smtClean="0">
                        <a:latin typeface="Cambria Math" panose="02040503050406030204" pitchFamily="18" charset="0"/>
                      </a:rPr>
                      <m:t>+</m:t>
                    </m:r>
                    <m:f>
                      <m:fPr>
                        <m:ctrlPr>
                          <a:rPr lang="ar-AE" sz="2400" i="1" dirty="0" smtClean="0">
                            <a:latin typeface="Cambria Math" panose="02040503050406030204" pitchFamily="18" charset="0"/>
                          </a:rPr>
                        </m:ctrlPr>
                      </m:fPr>
                      <m:num>
                        <m:r>
                          <a:rPr lang="ar-AE" sz="2400" b="0" i="1" dirty="0" smtClean="0">
                            <a:latin typeface="Cambria Math" panose="02040503050406030204" pitchFamily="18" charset="0"/>
                          </a:rPr>
                          <m:t>𝑟</m:t>
                        </m:r>
                        <m:r>
                          <a:rPr lang="en-MY" sz="2400" b="0" i="1" dirty="0" smtClean="0">
                            <a:latin typeface="Cambria Math" panose="02040503050406030204" pitchFamily="18" charset="0"/>
                          </a:rPr>
                          <m:t>−</m:t>
                        </m:r>
                        <m:r>
                          <a:rPr lang="en-MY" sz="2400" b="0" i="1" dirty="0" smtClean="0">
                            <a:latin typeface="Cambria Math" panose="02040503050406030204" pitchFamily="18" charset="0"/>
                          </a:rPr>
                          <m:t>𝑟</m:t>
                        </m:r>
                        <m:r>
                          <a:rPr lang="en-MY" sz="2400" b="0" i="1" dirty="0" smtClean="0">
                            <a:latin typeface="Cambria Math" panose="02040503050406030204" pitchFamily="18" charset="0"/>
                          </a:rPr>
                          <m:t>′</m:t>
                        </m:r>
                      </m:num>
                      <m:den>
                        <m:r>
                          <a:rPr lang="en-MY" sz="2400" b="0" i="1" dirty="0" smtClean="0">
                            <a:latin typeface="Cambria Math" panose="02040503050406030204" pitchFamily="18" charset="0"/>
                          </a:rPr>
                          <m:t>100</m:t>
                        </m:r>
                      </m:den>
                    </m:f>
                    <m:r>
                      <a:rPr lang="ar-AE" sz="2400" i="1" dirty="0" smtClean="0">
                        <a:latin typeface="Cambria Math" panose="02040503050406030204" pitchFamily="18" charset="0"/>
                      </a:rPr>
                      <m:t>)</m:t>
                    </m:r>
                  </m:oMath>
                </a14:m>
                <a:endParaRPr lang="ar-AE" sz="2400" dirty="0">
                  <a:latin typeface="Vindra"/>
                </a:endParaRPr>
              </a:p>
              <a:p>
                <a:pPr indent="0">
                  <a:buNone/>
                </a:pPr>
                <a:r>
                  <a:rPr lang="ar-AE" sz="2400" dirty="0">
                    <a:latin typeface="Vindra"/>
                  </a:rPr>
                  <a:t>	</a:t>
                </a:r>
                <a14:m>
                  <m:oMath xmlns:m="http://schemas.openxmlformats.org/officeDocument/2006/math">
                    <m:r>
                      <a:rPr lang="en-MY" sz="2400" i="1" dirty="0" smtClean="0">
                        <a:latin typeface="Cambria Math" panose="02040503050406030204" pitchFamily="18" charset="0"/>
                      </a:rPr>
                      <m:t>𝑃</m:t>
                    </m:r>
                    <m:r>
                      <a:rPr lang="en-MY" sz="2400" i="1" dirty="0" smtClean="0">
                        <a:latin typeface="Cambria Math" panose="02040503050406030204" pitchFamily="18" charset="0"/>
                      </a:rPr>
                      <m:t>2</m:t>
                    </m:r>
                    <m:r>
                      <a:rPr lang="en-MY" sz="2400" i="1" dirty="0" smtClean="0">
                        <a:latin typeface="Cambria Math" panose="02040503050406030204" pitchFamily="18" charset="0"/>
                      </a:rPr>
                      <m:t>=</m:t>
                    </m:r>
                    <m:r>
                      <a:rPr lang="en-MY" sz="2400" i="1" dirty="0" smtClean="0">
                        <a:latin typeface="Cambria Math" panose="02040503050406030204" pitchFamily="18" charset="0"/>
                      </a:rPr>
                      <m:t>𝑃</m:t>
                    </m:r>
                    <m:r>
                      <a:rPr lang="en-MY" sz="2400" i="1" dirty="0" smtClean="0">
                        <a:latin typeface="Cambria Math" panose="02040503050406030204" pitchFamily="18" charset="0"/>
                      </a:rPr>
                      <m:t>1</m:t>
                    </m:r>
                    <m:r>
                      <a:rPr lang="en-MY" sz="2400" i="1" dirty="0" smtClean="0">
                        <a:latin typeface="Cambria Math" panose="02040503050406030204" pitchFamily="18" charset="0"/>
                      </a:rPr>
                      <m:t>(</m:t>
                    </m:r>
                    <m:r>
                      <a:rPr lang="en-MY" sz="2400" i="1" dirty="0" smtClean="0">
                        <a:latin typeface="Cambria Math" panose="02040503050406030204" pitchFamily="18" charset="0"/>
                      </a:rPr>
                      <m:t>1</m:t>
                    </m:r>
                    <m:r>
                      <a:rPr lang="en-MY" sz="2400" i="1" dirty="0" smtClean="0">
                        <a:latin typeface="Cambria Math" panose="02040503050406030204" pitchFamily="18" charset="0"/>
                      </a:rPr>
                      <m:t>+</m:t>
                    </m:r>
                    <m:f>
                      <m:fPr>
                        <m:ctrlPr>
                          <a:rPr lang="en-MY" sz="2400" i="1" dirty="0" smtClean="0">
                            <a:latin typeface="Cambria Math" panose="02040503050406030204" pitchFamily="18" charset="0"/>
                          </a:rPr>
                        </m:ctrlPr>
                      </m:fPr>
                      <m:num>
                        <m:r>
                          <a:rPr lang="en-MY" sz="2400" b="0" i="1" dirty="0" smtClean="0">
                            <a:latin typeface="Cambria Math" panose="02040503050406030204" pitchFamily="18" charset="0"/>
                          </a:rPr>
                          <m:t>𝑟</m:t>
                        </m:r>
                        <m:r>
                          <a:rPr lang="en-MY" sz="2400" b="0" i="1" dirty="0" smtClean="0">
                            <a:latin typeface="Cambria Math" panose="02040503050406030204" pitchFamily="18" charset="0"/>
                          </a:rPr>
                          <m:t>−</m:t>
                        </m:r>
                        <m:r>
                          <a:rPr lang="en-MY" sz="2400" b="0" i="1" dirty="0" smtClean="0">
                            <a:latin typeface="Cambria Math" panose="02040503050406030204" pitchFamily="18" charset="0"/>
                          </a:rPr>
                          <m:t>2</m:t>
                        </m:r>
                        <m:sSup>
                          <m:sSupPr>
                            <m:ctrlPr>
                              <a:rPr lang="en-MY" sz="2400" b="0" i="1" dirty="0" smtClean="0">
                                <a:latin typeface="Cambria Math" panose="02040503050406030204" pitchFamily="18" charset="0"/>
                              </a:rPr>
                            </m:ctrlPr>
                          </m:sSupPr>
                          <m:e>
                            <m:r>
                              <a:rPr lang="en-MY" sz="2400" b="0" i="1" dirty="0" smtClean="0">
                                <a:latin typeface="Cambria Math" panose="02040503050406030204" pitchFamily="18" charset="0"/>
                              </a:rPr>
                              <m:t>𝑟</m:t>
                            </m:r>
                          </m:e>
                          <m:sup>
                            <m:r>
                              <a:rPr lang="en-MY" sz="2400" b="0" i="1" dirty="0" smtClean="0">
                                <a:latin typeface="Cambria Math" panose="02040503050406030204" pitchFamily="18" charset="0"/>
                              </a:rPr>
                              <m:t>′</m:t>
                            </m:r>
                          </m:sup>
                        </m:sSup>
                      </m:num>
                      <m:den>
                        <m:r>
                          <a:rPr lang="en-MY" sz="2400" b="0" i="1" dirty="0" smtClean="0">
                            <a:latin typeface="Cambria Math" panose="02040503050406030204" pitchFamily="18" charset="0"/>
                          </a:rPr>
                          <m:t>100</m:t>
                        </m:r>
                      </m:den>
                    </m:f>
                    <m:r>
                      <a:rPr lang="en-MY" sz="2400" i="1" dirty="0" smtClean="0">
                        <a:latin typeface="Cambria Math" panose="02040503050406030204" pitchFamily="18" charset="0"/>
                      </a:rPr>
                      <m:t>)=</m:t>
                    </m:r>
                    <m:r>
                      <a:rPr lang="en-MY" sz="2400" i="1" dirty="0" smtClean="0">
                        <a:latin typeface="Cambria Math" panose="02040503050406030204" pitchFamily="18" charset="0"/>
                      </a:rPr>
                      <m:t>𝑃</m:t>
                    </m:r>
                    <m:r>
                      <a:rPr lang="en-MY" sz="2400" i="1" dirty="0" smtClean="0">
                        <a:latin typeface="Cambria Math" panose="02040503050406030204" pitchFamily="18" charset="0"/>
                      </a:rPr>
                      <m:t>(</m:t>
                    </m:r>
                    <m:r>
                      <a:rPr lang="en-MY" sz="2400" i="1" dirty="0" smtClean="0">
                        <a:latin typeface="Cambria Math" panose="02040503050406030204" pitchFamily="18" charset="0"/>
                      </a:rPr>
                      <m:t>1</m:t>
                    </m:r>
                    <m:r>
                      <a:rPr lang="en-MY" sz="2400" i="1" dirty="0" smtClean="0">
                        <a:latin typeface="Cambria Math" panose="02040503050406030204" pitchFamily="18" charset="0"/>
                      </a:rPr>
                      <m:t>+</m:t>
                    </m:r>
                    <m:f>
                      <m:fPr>
                        <m:ctrlPr>
                          <a:rPr lang="en-MY" sz="2400" i="1" dirty="0" smtClean="0">
                            <a:latin typeface="Cambria Math" panose="02040503050406030204" pitchFamily="18" charset="0"/>
                          </a:rPr>
                        </m:ctrlPr>
                      </m:fPr>
                      <m:num>
                        <m:r>
                          <a:rPr lang="en-MY" sz="2400" b="0" i="1" dirty="0" smtClean="0">
                            <a:latin typeface="Cambria Math" panose="02040503050406030204" pitchFamily="18" charset="0"/>
                          </a:rPr>
                          <m:t>𝑟</m:t>
                        </m:r>
                        <m:r>
                          <a:rPr lang="en-MY" sz="2400" b="0" i="1" dirty="0" smtClean="0">
                            <a:latin typeface="Cambria Math" panose="02040503050406030204" pitchFamily="18" charset="0"/>
                          </a:rPr>
                          <m:t>−</m:t>
                        </m:r>
                        <m:sSup>
                          <m:sSupPr>
                            <m:ctrlPr>
                              <a:rPr lang="en-MY" sz="2400" b="0" i="1" dirty="0" smtClean="0">
                                <a:latin typeface="Cambria Math" panose="02040503050406030204" pitchFamily="18" charset="0"/>
                              </a:rPr>
                            </m:ctrlPr>
                          </m:sSupPr>
                          <m:e>
                            <m:r>
                              <a:rPr lang="en-MY" sz="2400" b="0" i="1" dirty="0" smtClean="0">
                                <a:latin typeface="Cambria Math" panose="02040503050406030204" pitchFamily="18" charset="0"/>
                              </a:rPr>
                              <m:t>𝑟</m:t>
                            </m:r>
                          </m:e>
                          <m:sup>
                            <m:r>
                              <a:rPr lang="en-MY" sz="2400" b="0" i="1" dirty="0" smtClean="0">
                                <a:latin typeface="Cambria Math" panose="02040503050406030204" pitchFamily="18" charset="0"/>
                              </a:rPr>
                              <m:t>′</m:t>
                            </m:r>
                          </m:sup>
                        </m:sSup>
                      </m:num>
                      <m:den>
                        <m:r>
                          <a:rPr lang="en-MY" sz="2400" b="0" i="1" dirty="0" smtClean="0">
                            <a:latin typeface="Cambria Math" panose="02040503050406030204" pitchFamily="18" charset="0"/>
                          </a:rPr>
                          <m:t>100</m:t>
                        </m:r>
                      </m:den>
                    </m:f>
                    <m:r>
                      <a:rPr lang="en-MY" sz="2400" i="1" dirty="0" smtClean="0">
                        <a:latin typeface="Cambria Math" panose="02040503050406030204" pitchFamily="18" charset="0"/>
                      </a:rPr>
                      <m:t>)(</m:t>
                    </m:r>
                    <m:r>
                      <a:rPr lang="en-MY" sz="2400" i="1" dirty="0" smtClean="0">
                        <a:latin typeface="Cambria Math" panose="02040503050406030204" pitchFamily="18" charset="0"/>
                      </a:rPr>
                      <m:t>1</m:t>
                    </m:r>
                    <m:r>
                      <a:rPr lang="en-MY" sz="2400" i="1" dirty="0" smtClean="0">
                        <a:latin typeface="Cambria Math" panose="02040503050406030204" pitchFamily="18" charset="0"/>
                      </a:rPr>
                      <m:t>+</m:t>
                    </m:r>
                    <m:f>
                      <m:fPr>
                        <m:ctrlPr>
                          <a:rPr lang="en-MY" sz="2400" i="1" dirty="0" smtClean="0">
                            <a:latin typeface="Cambria Math" panose="02040503050406030204" pitchFamily="18" charset="0"/>
                          </a:rPr>
                        </m:ctrlPr>
                      </m:fPr>
                      <m:num>
                        <m:r>
                          <a:rPr lang="en-MY" sz="2400" b="0" i="1" dirty="0" smtClean="0">
                            <a:latin typeface="Cambria Math" panose="02040503050406030204" pitchFamily="18" charset="0"/>
                          </a:rPr>
                          <m:t>𝑟</m:t>
                        </m:r>
                        <m:r>
                          <a:rPr lang="en-MY" sz="2400" b="0" i="1" dirty="0" smtClean="0">
                            <a:latin typeface="Cambria Math" panose="02040503050406030204" pitchFamily="18" charset="0"/>
                          </a:rPr>
                          <m:t>−</m:t>
                        </m:r>
                        <m:r>
                          <a:rPr lang="en-MY" sz="2400" b="0" i="1" dirty="0" smtClean="0">
                            <a:latin typeface="Cambria Math" panose="02040503050406030204" pitchFamily="18" charset="0"/>
                          </a:rPr>
                          <m:t>2</m:t>
                        </m:r>
                        <m:r>
                          <a:rPr lang="en-MY" sz="2400" b="0" i="1" dirty="0" smtClean="0">
                            <a:latin typeface="Cambria Math" panose="02040503050406030204" pitchFamily="18" charset="0"/>
                          </a:rPr>
                          <m:t>𝑟</m:t>
                        </m:r>
                        <m:r>
                          <a:rPr lang="en-MY" sz="2400" b="0" i="1" dirty="0" smtClean="0">
                            <a:latin typeface="Cambria Math" panose="02040503050406030204" pitchFamily="18" charset="0"/>
                          </a:rPr>
                          <m:t>′</m:t>
                        </m:r>
                      </m:num>
                      <m:den>
                        <m:r>
                          <a:rPr lang="en-MY" sz="2400" b="0" i="1" dirty="0" smtClean="0">
                            <a:latin typeface="Cambria Math" panose="02040503050406030204" pitchFamily="18" charset="0"/>
                          </a:rPr>
                          <m:t>100</m:t>
                        </m:r>
                      </m:den>
                    </m:f>
                    <m:r>
                      <a:rPr lang="en-MY" sz="2400" i="1" dirty="0" smtClean="0">
                        <a:latin typeface="Cambria Math" panose="02040503050406030204" pitchFamily="18" charset="0"/>
                      </a:rPr>
                      <m:t>)</m:t>
                    </m:r>
                  </m:oMath>
                </a14:m>
                <a:endParaRPr lang="en-MY" sz="2400" dirty="0">
                  <a:latin typeface="Vindra"/>
                </a:endParaRPr>
              </a:p>
              <a:p>
                <a:pPr indent="0">
                  <a:buNone/>
                </a:pPr>
                <a:r>
                  <a:rPr lang="en-MY" sz="2400" dirty="0">
                    <a:latin typeface="Vindra"/>
                  </a:rPr>
                  <a:t>Generalizing</a:t>
                </a:r>
              </a:p>
            </p:txBody>
          </p:sp>
        </mc:Choice>
        <mc:Fallback xmlns="">
          <p:sp>
            <p:nvSpPr>
              <p:cNvPr id="344" name="Google Shape;344;p44"/>
              <p:cNvSpPr txBox="1">
                <a:spLocks noGrp="1" noRot="1" noChangeAspect="1" noMove="1" noResize="1" noEditPoints="1" noAdjustHandles="1" noChangeArrowheads="1" noChangeShapeType="1" noTextEdit="1"/>
              </p:cNvSpPr>
              <p:nvPr>
                <p:ph type="body" idx="1"/>
              </p:nvPr>
            </p:nvSpPr>
            <p:spPr>
              <a:xfrm>
                <a:off x="552900" y="1524000"/>
                <a:ext cx="8133900" cy="5334000"/>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5" name="Google Shape;345;p44"/>
              <p:cNvSpPr txBox="1"/>
              <p:nvPr/>
            </p:nvSpPr>
            <p:spPr>
              <a:xfrm>
                <a:off x="2438400" y="5324400"/>
                <a:ext cx="3234900" cy="1152600"/>
              </a:xfrm>
              <a:prstGeom prst="rect">
                <a:avLst/>
              </a:prstGeom>
              <a:noFill/>
              <a:ln>
                <a:noFill/>
              </a:ln>
            </p:spPr>
            <p:txBody>
              <a:bodyPr spcFirstLastPara="1" wrap="square" lIns="91425" tIns="91425" rIns="91425" bIns="91425" anchor="t" anchorCtr="0">
                <a:noAutofit/>
              </a:bodyPr>
              <a:lstStyle/>
              <a:p>
                <a:pPr algn="ctr" defTabSz="914400">
                  <a:buClr>
                    <a:srgbClr val="000000"/>
                  </a:buClr>
                </a:pPr>
                <a14:m>
                  <m:oMathPara xmlns:m="http://schemas.openxmlformats.org/officeDocument/2006/math">
                    <m:oMathParaPr>
                      <m:jc m:val="centerGroup"/>
                    </m:oMathParaPr>
                    <m:oMath xmlns:m="http://schemas.openxmlformats.org/officeDocument/2006/math">
                      <m:sSub>
                        <m:sSubPr>
                          <m:ctrlPr>
                            <a:rPr lang="en-MY" i="1" kern="0" dirty="0">
                              <a:solidFill>
                                <a:srgbClr val="FFFF00"/>
                              </a:solidFill>
                              <a:latin typeface="Cambria Math" panose="02040503050406030204" pitchFamily="18" charset="0"/>
                              <a:sym typeface="Century Gothic"/>
                            </a:rPr>
                          </m:ctrlPr>
                        </m:sSubPr>
                        <m:e>
                          <m:r>
                            <a:rPr lang="en-MY" i="1" kern="0" dirty="0">
                              <a:solidFill>
                                <a:srgbClr val="FFFF00"/>
                              </a:solidFill>
                              <a:latin typeface="Cambria Math" panose="02040503050406030204" pitchFamily="18" charset="0"/>
                              <a:sym typeface="Century Gothic"/>
                            </a:rPr>
                            <m:t>𝑃</m:t>
                          </m:r>
                        </m:e>
                        <m:sub>
                          <m:r>
                            <a:rPr lang="en-MY" i="1" kern="0" dirty="0">
                              <a:solidFill>
                                <a:srgbClr val="FFFF00"/>
                              </a:solidFill>
                              <a:latin typeface="Cambria Math" panose="02040503050406030204" pitchFamily="18" charset="0"/>
                              <a:sym typeface="Century Gothic"/>
                            </a:rPr>
                            <m:t>𝑛</m:t>
                          </m:r>
                        </m:sub>
                      </m:sSub>
                      <m:r>
                        <a:rPr lang="en-MY" i="1" kern="0" dirty="0">
                          <a:solidFill>
                            <a:srgbClr val="FFFF00"/>
                          </a:solidFill>
                          <a:latin typeface="Cambria Math" panose="02040503050406030204" pitchFamily="18" charset="0"/>
                          <a:sym typeface="Century Gothic"/>
                        </a:rPr>
                        <m:t>=</m:t>
                      </m:r>
                      <m:r>
                        <a:rPr lang="en-MY" i="1" kern="0" dirty="0">
                          <a:solidFill>
                            <a:srgbClr val="FFFF00"/>
                          </a:solidFill>
                          <a:latin typeface="Cambria Math" panose="02040503050406030204" pitchFamily="18" charset="0"/>
                          <a:sym typeface="Century Gothic"/>
                        </a:rPr>
                        <m:t>𝑃</m:t>
                      </m:r>
                      <m:r>
                        <a:rPr lang="en-MY" i="1" kern="0" dirty="0">
                          <a:solidFill>
                            <a:srgbClr val="FFFF00"/>
                          </a:solidFill>
                          <a:latin typeface="Cambria Math" panose="02040503050406030204" pitchFamily="18" charset="0"/>
                          <a:sym typeface="Century Gothic"/>
                        </a:rPr>
                        <m:t>∗</m:t>
                      </m:r>
                      <m:nary>
                        <m:naryPr>
                          <m:chr m:val="∏"/>
                          <m:ctrlPr>
                            <a:rPr lang="en-MY" i="1" kern="0" dirty="0">
                              <a:solidFill>
                                <a:srgbClr val="FFFF00"/>
                              </a:solidFill>
                              <a:latin typeface="Cambria Math" panose="02040503050406030204" pitchFamily="18" charset="0"/>
                              <a:sym typeface="Century Gothic"/>
                            </a:rPr>
                          </m:ctrlPr>
                        </m:naryPr>
                        <m:sub>
                          <m:r>
                            <m:rPr>
                              <m:brk m:alnAt="23"/>
                            </m:rPr>
                            <a:rPr lang="en-MY" i="1" kern="0" dirty="0">
                              <a:solidFill>
                                <a:srgbClr val="FFFF00"/>
                              </a:solidFill>
                              <a:latin typeface="Cambria Math" panose="02040503050406030204" pitchFamily="18" charset="0"/>
                              <a:sym typeface="Century Gothic"/>
                            </a:rPr>
                            <m:t>𝑗</m:t>
                          </m:r>
                          <m:r>
                            <a:rPr lang="en-MY" i="1" kern="0" dirty="0">
                              <a:solidFill>
                                <a:srgbClr val="FFFF00"/>
                              </a:solidFill>
                              <a:latin typeface="Cambria Math" panose="02040503050406030204" pitchFamily="18" charset="0"/>
                              <a:sym typeface="Century Gothic"/>
                            </a:rPr>
                            <m:t>=</m:t>
                          </m:r>
                          <m:r>
                            <m:rPr>
                              <m:brk m:alnAt="23"/>
                            </m:rPr>
                            <a:rPr lang="en-MY" i="1" kern="0" dirty="0">
                              <a:solidFill>
                                <a:srgbClr val="FFFF00"/>
                              </a:solidFill>
                              <a:latin typeface="Cambria Math" panose="02040503050406030204" pitchFamily="18" charset="0"/>
                              <a:sym typeface="Century Gothic"/>
                            </a:rPr>
                            <m:t>1</m:t>
                          </m:r>
                        </m:sub>
                        <m:sup>
                          <m:r>
                            <a:rPr lang="en-MY" i="1" kern="0" dirty="0">
                              <a:solidFill>
                                <a:srgbClr val="FFFF00"/>
                              </a:solidFill>
                              <a:latin typeface="Cambria Math" panose="02040503050406030204" pitchFamily="18" charset="0"/>
                              <a:sym typeface="Century Gothic"/>
                            </a:rPr>
                            <m:t>𝑛</m:t>
                          </m:r>
                        </m:sup>
                        <m:e>
                          <m:r>
                            <a:rPr lang="en-MY" i="1" kern="0" dirty="0">
                              <a:solidFill>
                                <a:srgbClr val="FFFF00"/>
                              </a:solidFill>
                              <a:latin typeface="Cambria Math" panose="02040503050406030204" pitchFamily="18" charset="0"/>
                              <a:sym typeface="Century Gothic"/>
                            </a:rPr>
                            <m:t>(</m:t>
                          </m:r>
                          <m:r>
                            <a:rPr lang="en-MY" i="1" kern="0" dirty="0">
                              <a:solidFill>
                                <a:srgbClr val="FFFF00"/>
                              </a:solidFill>
                              <a:latin typeface="Cambria Math" panose="02040503050406030204" pitchFamily="18" charset="0"/>
                              <a:sym typeface="Century Gothic"/>
                            </a:rPr>
                            <m:t>1</m:t>
                          </m:r>
                          <m:r>
                            <a:rPr lang="en-MY" i="1" kern="0" dirty="0">
                              <a:solidFill>
                                <a:srgbClr val="FFFF00"/>
                              </a:solidFill>
                              <a:latin typeface="Cambria Math" panose="02040503050406030204" pitchFamily="18" charset="0"/>
                              <a:sym typeface="Century Gothic"/>
                            </a:rPr>
                            <m:t>+</m:t>
                          </m:r>
                          <m:f>
                            <m:fPr>
                              <m:ctrlPr>
                                <a:rPr lang="en-MY" i="1" kern="0" dirty="0">
                                  <a:solidFill>
                                    <a:srgbClr val="FFFF00"/>
                                  </a:solidFill>
                                  <a:latin typeface="Cambria Math" panose="02040503050406030204" pitchFamily="18" charset="0"/>
                                  <a:sym typeface="Century Gothic"/>
                                </a:rPr>
                              </m:ctrlPr>
                            </m:fPr>
                            <m:num>
                              <m:r>
                                <a:rPr lang="en-MY" i="1" kern="0" dirty="0">
                                  <a:solidFill>
                                    <a:srgbClr val="FFFF00"/>
                                  </a:solidFill>
                                  <a:latin typeface="Cambria Math" panose="02040503050406030204" pitchFamily="18" charset="0"/>
                                  <a:sym typeface="Century Gothic"/>
                                </a:rPr>
                                <m:t>𝑟</m:t>
                              </m:r>
                              <m:r>
                                <a:rPr lang="en-MY" i="1" kern="0" dirty="0">
                                  <a:solidFill>
                                    <a:srgbClr val="FFFF00"/>
                                  </a:solidFill>
                                  <a:latin typeface="Cambria Math" panose="02040503050406030204" pitchFamily="18" charset="0"/>
                                  <a:sym typeface="Century Gothic"/>
                                </a:rPr>
                                <m:t>−</m:t>
                              </m:r>
                              <m:r>
                                <a:rPr lang="en-MY" i="1" kern="0" dirty="0">
                                  <a:solidFill>
                                    <a:srgbClr val="FFFF00"/>
                                  </a:solidFill>
                                  <a:latin typeface="Cambria Math" panose="02040503050406030204" pitchFamily="18" charset="0"/>
                                  <a:sym typeface="Century Gothic"/>
                                </a:rPr>
                                <m:t>𝑗</m:t>
                              </m:r>
                              <m:r>
                                <a:rPr lang="en-MY" i="1" kern="0" dirty="0">
                                  <a:solidFill>
                                    <a:srgbClr val="FFFF00"/>
                                  </a:solidFill>
                                  <a:latin typeface="Cambria Math" panose="02040503050406030204" pitchFamily="18" charset="0"/>
                                  <a:sym typeface="Century Gothic"/>
                                </a:rPr>
                                <m:t>∗</m:t>
                              </m:r>
                              <m:sSup>
                                <m:sSupPr>
                                  <m:ctrlPr>
                                    <a:rPr lang="en-MY" i="1" kern="0" dirty="0">
                                      <a:solidFill>
                                        <a:srgbClr val="FFFF00"/>
                                      </a:solidFill>
                                      <a:latin typeface="Cambria Math" panose="02040503050406030204" pitchFamily="18" charset="0"/>
                                      <a:sym typeface="Century Gothic"/>
                                    </a:rPr>
                                  </m:ctrlPr>
                                </m:sSupPr>
                                <m:e>
                                  <m:r>
                                    <a:rPr lang="en-MY" i="1" kern="0" dirty="0">
                                      <a:solidFill>
                                        <a:srgbClr val="FFFF00"/>
                                      </a:solidFill>
                                      <a:latin typeface="Cambria Math" panose="02040503050406030204" pitchFamily="18" charset="0"/>
                                      <a:sym typeface="Century Gothic"/>
                                    </a:rPr>
                                    <m:t>𝑟</m:t>
                                  </m:r>
                                </m:e>
                                <m:sup>
                                  <m:r>
                                    <a:rPr lang="en-MY" i="1" kern="0" dirty="0">
                                      <a:solidFill>
                                        <a:srgbClr val="FFFF00"/>
                                      </a:solidFill>
                                      <a:latin typeface="Cambria Math" panose="02040503050406030204" pitchFamily="18" charset="0"/>
                                      <a:sym typeface="Century Gothic"/>
                                    </a:rPr>
                                    <m:t>′</m:t>
                                  </m:r>
                                </m:sup>
                              </m:sSup>
                            </m:num>
                            <m:den>
                              <m:r>
                                <a:rPr lang="en-MY" i="1" kern="0" dirty="0">
                                  <a:solidFill>
                                    <a:srgbClr val="FFFF00"/>
                                  </a:solidFill>
                                  <a:latin typeface="Cambria Math" panose="02040503050406030204" pitchFamily="18" charset="0"/>
                                  <a:sym typeface="Century Gothic"/>
                                </a:rPr>
                                <m:t>100</m:t>
                              </m:r>
                            </m:den>
                          </m:f>
                          <m:r>
                            <a:rPr lang="en-MY" i="1" kern="0" dirty="0">
                              <a:solidFill>
                                <a:srgbClr val="FFFF00"/>
                              </a:solidFill>
                              <a:latin typeface="Cambria Math" panose="02040503050406030204" pitchFamily="18" charset="0"/>
                              <a:sym typeface="Century Gothic"/>
                            </a:rPr>
                            <m:t>)</m:t>
                          </m:r>
                        </m:e>
                      </m:nary>
                    </m:oMath>
                  </m:oMathPara>
                </a14:m>
                <a:endParaRPr kern="0" dirty="0">
                  <a:solidFill>
                    <a:srgbClr val="FFFF00"/>
                  </a:solidFill>
                  <a:latin typeface="Century Gothic"/>
                  <a:ea typeface="Century Gothic"/>
                  <a:cs typeface="Century Gothic"/>
                  <a:sym typeface="Century Gothic"/>
                </a:endParaRPr>
              </a:p>
            </p:txBody>
          </p:sp>
        </mc:Choice>
        <mc:Fallback xmlns="">
          <p:sp>
            <p:nvSpPr>
              <p:cNvPr id="345" name="Google Shape;345;p44"/>
              <p:cNvSpPr txBox="1">
                <a:spLocks noRot="1" noChangeAspect="1" noMove="1" noResize="1" noEditPoints="1" noAdjustHandles="1" noChangeArrowheads="1" noChangeShapeType="1" noTextEdit="1"/>
              </p:cNvSpPr>
              <p:nvPr/>
            </p:nvSpPr>
            <p:spPr>
              <a:xfrm>
                <a:off x="2438400" y="5324400"/>
                <a:ext cx="3234900" cy="1152600"/>
              </a:xfrm>
              <a:prstGeom prst="rect">
                <a:avLst/>
              </a:prstGeom>
              <a:blipFill>
                <a:blip r:embed="rId4"/>
                <a:stretch>
                  <a:fillRect/>
                </a:stretch>
              </a:blipFill>
              <a:ln>
                <a:noFill/>
              </a:ln>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D2B702FB-E0D8-4566-906E-B265DABC479E}"/>
              </a:ext>
            </a:extLst>
          </p:cNvPr>
          <p:cNvSpPr>
            <a:spLocks noGrp="1"/>
          </p:cNvSpPr>
          <p:nvPr>
            <p:ph type="sldNum" idx="12"/>
          </p:nvPr>
        </p:nvSpPr>
        <p:spPr/>
        <p:txBody>
          <a:bodyPr/>
          <a:lstStyle/>
          <a:p>
            <a:fld id="{00000000-1234-1234-1234-123412341234}" type="slidenum">
              <a:rPr lang="en" smtClean="0">
                <a:solidFill>
                  <a:srgbClr val="FFFFFF"/>
                </a:solidFill>
              </a:rPr>
              <a:pPr/>
              <a:t>34</a:t>
            </a:fld>
            <a:endParaRPr lang="en">
              <a:solidFill>
                <a:srgbClr val="FFFFFF"/>
              </a:solidFill>
            </a:endParaRPr>
          </a:p>
        </p:txBody>
      </p:sp>
    </p:spTree>
    <p:extLst>
      <p:ext uri="{BB962C8B-B14F-4D97-AF65-F5344CB8AC3E}">
        <p14:creationId xmlns:p14="http://schemas.microsoft.com/office/powerpoint/2010/main" val="4393578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43"/>
                                        </p:tgtEl>
                                        <p:attrNameLst>
                                          <p:attrName>style.visibility</p:attrName>
                                        </p:attrNameLst>
                                      </p:cBhvr>
                                      <p:to>
                                        <p:strVal val="visible"/>
                                      </p:to>
                                    </p:set>
                                    <p:animEffect transition="in" filter="barn(inVertical)">
                                      <p:cBhvr>
                                        <p:cTn id="7" dur="500"/>
                                        <p:tgtEl>
                                          <p:spTgt spid="343"/>
                                        </p:tgtEl>
                                      </p:cBhvr>
                                    </p:animEffect>
                                  </p:childTnLst>
                                </p:cTn>
                              </p:par>
                            </p:childTnLst>
                          </p:cTn>
                        </p:par>
                        <p:par>
                          <p:cTn id="8" fill="hold">
                            <p:stCondLst>
                              <p:cond delay="500"/>
                            </p:stCondLst>
                            <p:childTnLst>
                              <p:par>
                                <p:cTn id="9" presetID="14" presetClass="entr" presetSubtype="10" fill="hold" nodeType="afterEffect">
                                  <p:stCondLst>
                                    <p:cond delay="0"/>
                                  </p:stCondLst>
                                  <p:childTnLst>
                                    <p:set>
                                      <p:cBhvr>
                                        <p:cTn id="10" dur="1" fill="hold">
                                          <p:stCondLst>
                                            <p:cond delay="0"/>
                                          </p:stCondLst>
                                        </p:cTn>
                                        <p:tgtEl>
                                          <p:spTgt spid="344">
                                            <p:txEl>
                                              <p:pRg st="0" end="0"/>
                                            </p:txEl>
                                          </p:spTgt>
                                        </p:tgtEl>
                                        <p:attrNameLst>
                                          <p:attrName>style.visibility</p:attrName>
                                        </p:attrNameLst>
                                      </p:cBhvr>
                                      <p:to>
                                        <p:strVal val="visible"/>
                                      </p:to>
                                    </p:set>
                                    <p:animEffect transition="in" filter="randombar(horizontal)">
                                      <p:cBhvr>
                                        <p:cTn id="11" dur="500"/>
                                        <p:tgtEl>
                                          <p:spTgt spid="344">
                                            <p:txEl>
                                              <p:pRg st="0" end="0"/>
                                            </p:txEl>
                                          </p:spTgt>
                                        </p:tgtEl>
                                      </p:cBhvr>
                                    </p:animEffect>
                                  </p:childTnLst>
                                </p:cTn>
                              </p:par>
                            </p:childTnLst>
                          </p:cTn>
                        </p:par>
                        <p:par>
                          <p:cTn id="12" fill="hold">
                            <p:stCondLst>
                              <p:cond delay="1000"/>
                            </p:stCondLst>
                            <p:childTnLst>
                              <p:par>
                                <p:cTn id="13" presetID="14" presetClass="entr" presetSubtype="10" fill="hold" nodeType="afterEffect">
                                  <p:stCondLst>
                                    <p:cond delay="0"/>
                                  </p:stCondLst>
                                  <p:childTnLst>
                                    <p:set>
                                      <p:cBhvr>
                                        <p:cTn id="14" dur="1" fill="hold">
                                          <p:stCondLst>
                                            <p:cond delay="0"/>
                                          </p:stCondLst>
                                        </p:cTn>
                                        <p:tgtEl>
                                          <p:spTgt spid="344">
                                            <p:txEl>
                                              <p:pRg st="1" end="1"/>
                                            </p:txEl>
                                          </p:spTgt>
                                        </p:tgtEl>
                                        <p:attrNameLst>
                                          <p:attrName>style.visibility</p:attrName>
                                        </p:attrNameLst>
                                      </p:cBhvr>
                                      <p:to>
                                        <p:strVal val="visible"/>
                                      </p:to>
                                    </p:set>
                                    <p:animEffect transition="in" filter="randombar(horizontal)">
                                      <p:cBhvr>
                                        <p:cTn id="15" dur="500"/>
                                        <p:tgtEl>
                                          <p:spTgt spid="344">
                                            <p:txEl>
                                              <p:pRg st="1" end="1"/>
                                            </p:txEl>
                                          </p:spTgt>
                                        </p:tgtEl>
                                      </p:cBhvr>
                                    </p:animEffect>
                                  </p:childTnLst>
                                </p:cTn>
                              </p:par>
                            </p:childTnLst>
                          </p:cTn>
                        </p:par>
                        <p:par>
                          <p:cTn id="16" fill="hold">
                            <p:stCondLst>
                              <p:cond delay="1500"/>
                            </p:stCondLst>
                            <p:childTnLst>
                              <p:par>
                                <p:cTn id="17" presetID="14" presetClass="entr" presetSubtype="10" fill="hold" nodeType="afterEffect">
                                  <p:stCondLst>
                                    <p:cond delay="0"/>
                                  </p:stCondLst>
                                  <p:childTnLst>
                                    <p:set>
                                      <p:cBhvr>
                                        <p:cTn id="18" dur="1" fill="hold">
                                          <p:stCondLst>
                                            <p:cond delay="0"/>
                                          </p:stCondLst>
                                        </p:cTn>
                                        <p:tgtEl>
                                          <p:spTgt spid="344">
                                            <p:txEl>
                                              <p:pRg st="2" end="2"/>
                                            </p:txEl>
                                          </p:spTgt>
                                        </p:tgtEl>
                                        <p:attrNameLst>
                                          <p:attrName>style.visibility</p:attrName>
                                        </p:attrNameLst>
                                      </p:cBhvr>
                                      <p:to>
                                        <p:strVal val="visible"/>
                                      </p:to>
                                    </p:set>
                                    <p:animEffect transition="in" filter="randombar(horizontal)">
                                      <p:cBhvr>
                                        <p:cTn id="19" dur="500"/>
                                        <p:tgtEl>
                                          <p:spTgt spid="344">
                                            <p:txEl>
                                              <p:pRg st="2" end="2"/>
                                            </p:txEl>
                                          </p:spTgt>
                                        </p:tgtEl>
                                      </p:cBhvr>
                                    </p:animEffect>
                                  </p:childTnLst>
                                </p:cTn>
                              </p:par>
                            </p:childTnLst>
                          </p:cTn>
                        </p:par>
                        <p:par>
                          <p:cTn id="20" fill="hold">
                            <p:stCondLst>
                              <p:cond delay="2000"/>
                            </p:stCondLst>
                            <p:childTnLst>
                              <p:par>
                                <p:cTn id="21" presetID="14" presetClass="entr" presetSubtype="10" fill="hold" nodeType="afterEffect">
                                  <p:stCondLst>
                                    <p:cond delay="0"/>
                                  </p:stCondLst>
                                  <p:childTnLst>
                                    <p:set>
                                      <p:cBhvr>
                                        <p:cTn id="22" dur="1" fill="hold">
                                          <p:stCondLst>
                                            <p:cond delay="0"/>
                                          </p:stCondLst>
                                        </p:cTn>
                                        <p:tgtEl>
                                          <p:spTgt spid="344">
                                            <p:txEl>
                                              <p:pRg st="3" end="3"/>
                                            </p:txEl>
                                          </p:spTgt>
                                        </p:tgtEl>
                                        <p:attrNameLst>
                                          <p:attrName>style.visibility</p:attrName>
                                        </p:attrNameLst>
                                      </p:cBhvr>
                                      <p:to>
                                        <p:strVal val="visible"/>
                                      </p:to>
                                    </p:set>
                                    <p:animEffect transition="in" filter="randombar(horizontal)">
                                      <p:cBhvr>
                                        <p:cTn id="23" dur="500"/>
                                        <p:tgtEl>
                                          <p:spTgt spid="344">
                                            <p:txEl>
                                              <p:pRg st="3" end="3"/>
                                            </p:txEl>
                                          </p:spTgt>
                                        </p:tgtEl>
                                      </p:cBhvr>
                                    </p:animEffect>
                                  </p:childTnLst>
                                </p:cTn>
                              </p:par>
                            </p:childTnLst>
                          </p:cTn>
                        </p:par>
                        <p:par>
                          <p:cTn id="24" fill="hold">
                            <p:stCondLst>
                              <p:cond delay="2500"/>
                            </p:stCondLst>
                            <p:childTnLst>
                              <p:par>
                                <p:cTn id="25" presetID="14" presetClass="entr" presetSubtype="10" fill="hold" nodeType="afterEffect">
                                  <p:stCondLst>
                                    <p:cond delay="0"/>
                                  </p:stCondLst>
                                  <p:childTnLst>
                                    <p:set>
                                      <p:cBhvr>
                                        <p:cTn id="26" dur="1" fill="hold">
                                          <p:stCondLst>
                                            <p:cond delay="0"/>
                                          </p:stCondLst>
                                        </p:cTn>
                                        <p:tgtEl>
                                          <p:spTgt spid="344">
                                            <p:txEl>
                                              <p:pRg st="4" end="4"/>
                                            </p:txEl>
                                          </p:spTgt>
                                        </p:tgtEl>
                                        <p:attrNameLst>
                                          <p:attrName>style.visibility</p:attrName>
                                        </p:attrNameLst>
                                      </p:cBhvr>
                                      <p:to>
                                        <p:strVal val="visible"/>
                                      </p:to>
                                    </p:set>
                                    <p:animEffect transition="in" filter="randombar(horizontal)">
                                      <p:cBhvr>
                                        <p:cTn id="27" dur="500"/>
                                        <p:tgtEl>
                                          <p:spTgt spid="344">
                                            <p:txEl>
                                              <p:pRg st="4" end="4"/>
                                            </p:txEl>
                                          </p:spTgt>
                                        </p:tgtEl>
                                      </p:cBhvr>
                                    </p:animEffect>
                                  </p:childTnLst>
                                </p:cTn>
                              </p:par>
                            </p:childTnLst>
                          </p:cTn>
                        </p:par>
                        <p:par>
                          <p:cTn id="28" fill="hold">
                            <p:stCondLst>
                              <p:cond delay="3000"/>
                            </p:stCondLst>
                            <p:childTnLst>
                              <p:par>
                                <p:cTn id="29" presetID="14" presetClass="entr" presetSubtype="10" fill="hold" nodeType="afterEffect">
                                  <p:stCondLst>
                                    <p:cond delay="0"/>
                                  </p:stCondLst>
                                  <p:childTnLst>
                                    <p:set>
                                      <p:cBhvr>
                                        <p:cTn id="30" dur="1" fill="hold">
                                          <p:stCondLst>
                                            <p:cond delay="0"/>
                                          </p:stCondLst>
                                        </p:cTn>
                                        <p:tgtEl>
                                          <p:spTgt spid="344">
                                            <p:txEl>
                                              <p:pRg st="5" end="5"/>
                                            </p:txEl>
                                          </p:spTgt>
                                        </p:tgtEl>
                                        <p:attrNameLst>
                                          <p:attrName>style.visibility</p:attrName>
                                        </p:attrNameLst>
                                      </p:cBhvr>
                                      <p:to>
                                        <p:strVal val="visible"/>
                                      </p:to>
                                    </p:set>
                                    <p:animEffect transition="in" filter="randombar(horizontal)">
                                      <p:cBhvr>
                                        <p:cTn id="31" dur="500"/>
                                        <p:tgtEl>
                                          <p:spTgt spid="344">
                                            <p:txEl>
                                              <p:pRg st="5" end="5"/>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31" presetClass="entr" presetSubtype="0" fill="hold" grpId="0" nodeType="clickEffect">
                                  <p:stCondLst>
                                    <p:cond delay="0"/>
                                  </p:stCondLst>
                                  <p:childTnLst>
                                    <p:set>
                                      <p:cBhvr>
                                        <p:cTn id="35" dur="1" fill="hold">
                                          <p:stCondLst>
                                            <p:cond delay="0"/>
                                          </p:stCondLst>
                                        </p:cTn>
                                        <p:tgtEl>
                                          <p:spTgt spid="345"/>
                                        </p:tgtEl>
                                        <p:attrNameLst>
                                          <p:attrName>style.visibility</p:attrName>
                                        </p:attrNameLst>
                                      </p:cBhvr>
                                      <p:to>
                                        <p:strVal val="visible"/>
                                      </p:to>
                                    </p:set>
                                    <p:anim calcmode="lin" valueType="num">
                                      <p:cBhvr>
                                        <p:cTn id="36" dur="1000" fill="hold"/>
                                        <p:tgtEl>
                                          <p:spTgt spid="345"/>
                                        </p:tgtEl>
                                        <p:attrNameLst>
                                          <p:attrName>ppt_w</p:attrName>
                                        </p:attrNameLst>
                                      </p:cBhvr>
                                      <p:tavLst>
                                        <p:tav tm="0">
                                          <p:val>
                                            <p:fltVal val="0"/>
                                          </p:val>
                                        </p:tav>
                                        <p:tav tm="100000">
                                          <p:val>
                                            <p:strVal val="#ppt_w"/>
                                          </p:val>
                                        </p:tav>
                                      </p:tavLst>
                                    </p:anim>
                                    <p:anim calcmode="lin" valueType="num">
                                      <p:cBhvr>
                                        <p:cTn id="37" dur="1000" fill="hold"/>
                                        <p:tgtEl>
                                          <p:spTgt spid="345"/>
                                        </p:tgtEl>
                                        <p:attrNameLst>
                                          <p:attrName>ppt_h</p:attrName>
                                        </p:attrNameLst>
                                      </p:cBhvr>
                                      <p:tavLst>
                                        <p:tav tm="0">
                                          <p:val>
                                            <p:fltVal val="0"/>
                                          </p:val>
                                        </p:tav>
                                        <p:tav tm="100000">
                                          <p:val>
                                            <p:strVal val="#ppt_h"/>
                                          </p:val>
                                        </p:tav>
                                      </p:tavLst>
                                    </p:anim>
                                    <p:anim calcmode="lin" valueType="num">
                                      <p:cBhvr>
                                        <p:cTn id="38" dur="1000" fill="hold"/>
                                        <p:tgtEl>
                                          <p:spTgt spid="345"/>
                                        </p:tgtEl>
                                        <p:attrNameLst>
                                          <p:attrName>style.rotation</p:attrName>
                                        </p:attrNameLst>
                                      </p:cBhvr>
                                      <p:tavLst>
                                        <p:tav tm="0">
                                          <p:val>
                                            <p:fltVal val="90"/>
                                          </p:val>
                                        </p:tav>
                                        <p:tav tm="100000">
                                          <p:val>
                                            <p:fltVal val="0"/>
                                          </p:val>
                                        </p:tav>
                                      </p:tavLst>
                                    </p:anim>
                                    <p:animEffect transition="in" filter="fade">
                                      <p:cBhvr>
                                        <p:cTn id="39" dur="1000"/>
                                        <p:tgtEl>
                                          <p:spTgt spid="3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3" grpId="0"/>
      <p:bldP spid="345"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Google Shape;350;p45"/>
          <p:cNvSpPr txBox="1">
            <a:spLocks noGrp="1"/>
          </p:cNvSpPr>
          <p:nvPr>
            <p:ph type="title"/>
          </p:nvPr>
        </p:nvSpPr>
        <p:spPr>
          <a:xfrm>
            <a:off x="418878" y="304800"/>
            <a:ext cx="7053600" cy="664200"/>
          </a:xfrm>
          <a:prstGeom prst="rect">
            <a:avLst/>
          </a:prstGeom>
        </p:spPr>
        <p:txBody>
          <a:bodyPr spcFirstLastPara="1" wrap="square" lIns="68575" tIns="34275" rIns="68575" bIns="34275" anchor="t" anchorCtr="0">
            <a:noAutofit/>
          </a:bodyPr>
          <a:lstStyle/>
          <a:p>
            <a:r>
              <a:rPr lang="en" dirty="0">
                <a:solidFill>
                  <a:srgbClr val="FFFF00"/>
                </a:solidFill>
                <a:latin typeface="Vindra"/>
              </a:rPr>
              <a:t>Continued...</a:t>
            </a:r>
            <a:endParaRPr dirty="0">
              <a:solidFill>
                <a:srgbClr val="FFFF00"/>
              </a:solidFill>
              <a:latin typeface="Vindra"/>
            </a:endParaRPr>
          </a:p>
        </p:txBody>
      </p:sp>
      <p:sp>
        <p:nvSpPr>
          <p:cNvPr id="351" name="Google Shape;351;p45"/>
          <p:cNvSpPr txBox="1">
            <a:spLocks noGrp="1"/>
          </p:cNvSpPr>
          <p:nvPr>
            <p:ph type="body" idx="1"/>
          </p:nvPr>
        </p:nvSpPr>
        <p:spPr>
          <a:xfrm>
            <a:off x="457200" y="838200"/>
            <a:ext cx="8339829" cy="2383800"/>
          </a:xfrm>
          <a:prstGeom prst="rect">
            <a:avLst/>
          </a:prstGeom>
        </p:spPr>
        <p:txBody>
          <a:bodyPr spcFirstLastPara="1" wrap="square" lIns="68575" tIns="34275" rIns="68575" bIns="34275" anchor="t" anchorCtr="0">
            <a:noAutofit/>
          </a:bodyPr>
          <a:lstStyle/>
          <a:p>
            <a:pPr marL="0" indent="0">
              <a:buNone/>
            </a:pPr>
            <a:r>
              <a:rPr lang="en" sz="2400" dirty="0">
                <a:latin typeface="Vindra"/>
              </a:rPr>
              <a:t>Where,</a:t>
            </a:r>
            <a:endParaRPr sz="2400" dirty="0">
              <a:latin typeface="Vindra"/>
            </a:endParaRPr>
          </a:p>
          <a:p>
            <a:pPr marL="0" indent="0">
              <a:buNone/>
            </a:pPr>
            <a:r>
              <a:rPr lang="en" sz="2400" dirty="0">
                <a:latin typeface="Vindra"/>
              </a:rPr>
              <a:t>Pn= Future population after n decade</a:t>
            </a:r>
            <a:endParaRPr sz="2400" dirty="0">
              <a:latin typeface="Vindra"/>
            </a:endParaRPr>
          </a:p>
          <a:p>
            <a:pPr marL="0" indent="0">
              <a:buNone/>
            </a:pPr>
            <a:r>
              <a:rPr lang="en" sz="2400" dirty="0">
                <a:latin typeface="Vindra"/>
              </a:rPr>
              <a:t>P  = Latest population</a:t>
            </a:r>
            <a:endParaRPr sz="2400" dirty="0">
              <a:latin typeface="Vindra"/>
            </a:endParaRPr>
          </a:p>
          <a:p>
            <a:pPr marL="0" indent="0">
              <a:buNone/>
            </a:pPr>
            <a:r>
              <a:rPr lang="en" sz="2400" dirty="0">
                <a:latin typeface="Vindra"/>
              </a:rPr>
              <a:t>r  =  Percentage increase in population of last decade</a:t>
            </a:r>
            <a:endParaRPr sz="2400" dirty="0">
              <a:latin typeface="Vindra"/>
            </a:endParaRPr>
          </a:p>
          <a:p>
            <a:pPr marL="0" indent="0">
              <a:buNone/>
            </a:pPr>
            <a:r>
              <a:rPr lang="en" sz="2400" dirty="0">
                <a:latin typeface="Vindra"/>
              </a:rPr>
              <a:t>r’ = Average decrease in rate of increase in population per decade</a:t>
            </a:r>
            <a:endParaRPr sz="2400" dirty="0">
              <a:latin typeface="Vindra"/>
            </a:endParaRPr>
          </a:p>
        </p:txBody>
      </p:sp>
      <p:sp>
        <p:nvSpPr>
          <p:cNvPr id="5" name="Slide Number Placeholder 4">
            <a:extLst>
              <a:ext uri="{FF2B5EF4-FFF2-40B4-BE49-F238E27FC236}">
                <a16:creationId xmlns:a16="http://schemas.microsoft.com/office/drawing/2014/main" id="{842702BB-8E8B-42F9-A96C-8409391E0443}"/>
              </a:ext>
            </a:extLst>
          </p:cNvPr>
          <p:cNvSpPr>
            <a:spLocks noGrp="1"/>
          </p:cNvSpPr>
          <p:nvPr>
            <p:ph type="sldNum" idx="12"/>
          </p:nvPr>
        </p:nvSpPr>
        <p:spPr/>
        <p:txBody>
          <a:bodyPr/>
          <a:lstStyle/>
          <a:p>
            <a:fld id="{00000000-1234-1234-1234-123412341234}" type="slidenum">
              <a:rPr lang="en" smtClean="0">
                <a:solidFill>
                  <a:srgbClr val="FFFFFF"/>
                </a:solidFill>
              </a:rPr>
              <a:pPr/>
              <a:t>35</a:t>
            </a:fld>
            <a:endParaRPr lang="en">
              <a:solidFill>
                <a:srgbClr val="FFFFFF"/>
              </a:solidFill>
            </a:endParaRPr>
          </a:p>
        </p:txBody>
      </p:sp>
      <p:pic>
        <p:nvPicPr>
          <p:cNvPr id="3" name="Picture 2">
            <a:extLst>
              <a:ext uri="{FF2B5EF4-FFF2-40B4-BE49-F238E27FC236}">
                <a16:creationId xmlns:a16="http://schemas.microsoft.com/office/drawing/2014/main" id="{9783CFB8-256A-4103-8A7E-EAF25DD855EC}"/>
              </a:ext>
            </a:extLst>
          </p:cNvPr>
          <p:cNvPicPr>
            <a:picLocks noChangeAspect="1"/>
          </p:cNvPicPr>
          <p:nvPr/>
        </p:nvPicPr>
        <p:blipFill>
          <a:blip r:embed="rId3"/>
          <a:stretch>
            <a:fillRect/>
          </a:stretch>
        </p:blipFill>
        <p:spPr>
          <a:xfrm>
            <a:off x="228600" y="3429000"/>
            <a:ext cx="4543208" cy="2819400"/>
          </a:xfrm>
          <a:prstGeom prst="rect">
            <a:avLst/>
          </a:prstGeom>
        </p:spPr>
      </p:pic>
      <p:pic>
        <p:nvPicPr>
          <p:cNvPr id="4" name="Picture 3">
            <a:extLst>
              <a:ext uri="{FF2B5EF4-FFF2-40B4-BE49-F238E27FC236}">
                <a16:creationId xmlns:a16="http://schemas.microsoft.com/office/drawing/2014/main" id="{EECE17A5-E038-4527-A1CE-A2046711053B}"/>
              </a:ext>
            </a:extLst>
          </p:cNvPr>
          <p:cNvPicPr>
            <a:picLocks noChangeAspect="1"/>
          </p:cNvPicPr>
          <p:nvPr/>
        </p:nvPicPr>
        <p:blipFill>
          <a:blip r:embed="rId4"/>
          <a:stretch>
            <a:fillRect/>
          </a:stretch>
        </p:blipFill>
        <p:spPr>
          <a:xfrm>
            <a:off x="4829363" y="3429000"/>
            <a:ext cx="4040369" cy="2819400"/>
          </a:xfrm>
          <a:prstGeom prst="rect">
            <a:avLst/>
          </a:prstGeom>
        </p:spPr>
      </p:pic>
    </p:spTree>
    <p:extLst>
      <p:ext uri="{BB962C8B-B14F-4D97-AF65-F5344CB8AC3E}">
        <p14:creationId xmlns:p14="http://schemas.microsoft.com/office/powerpoint/2010/main" val="29508545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50"/>
                                        </p:tgtEl>
                                        <p:attrNameLst>
                                          <p:attrName>style.visibility</p:attrName>
                                        </p:attrNameLst>
                                      </p:cBhvr>
                                      <p:to>
                                        <p:strVal val="visible"/>
                                      </p:to>
                                    </p:set>
                                    <p:animEffect transition="in" filter="barn(inVertical)">
                                      <p:cBhvr>
                                        <p:cTn id="7" dur="500"/>
                                        <p:tgtEl>
                                          <p:spTgt spid="350"/>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351">
                                            <p:txEl>
                                              <p:pRg st="0" end="0"/>
                                            </p:txEl>
                                          </p:spTgt>
                                        </p:tgtEl>
                                        <p:attrNameLst>
                                          <p:attrName>style.visibility</p:attrName>
                                        </p:attrNameLst>
                                      </p:cBhvr>
                                      <p:to>
                                        <p:strVal val="visible"/>
                                      </p:to>
                                    </p:set>
                                    <p:animEffect transition="in" filter="randombar(horizontal)">
                                      <p:cBhvr>
                                        <p:cTn id="12" dur="500"/>
                                        <p:tgtEl>
                                          <p:spTgt spid="351">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351">
                                            <p:txEl>
                                              <p:pRg st="1" end="1"/>
                                            </p:txEl>
                                          </p:spTgt>
                                        </p:tgtEl>
                                        <p:attrNameLst>
                                          <p:attrName>style.visibility</p:attrName>
                                        </p:attrNameLst>
                                      </p:cBhvr>
                                      <p:to>
                                        <p:strVal val="visible"/>
                                      </p:to>
                                    </p:set>
                                    <p:animEffect transition="in" filter="randombar(horizontal)">
                                      <p:cBhvr>
                                        <p:cTn id="17" dur="500"/>
                                        <p:tgtEl>
                                          <p:spTgt spid="351">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351">
                                            <p:txEl>
                                              <p:pRg st="2" end="2"/>
                                            </p:txEl>
                                          </p:spTgt>
                                        </p:tgtEl>
                                        <p:attrNameLst>
                                          <p:attrName>style.visibility</p:attrName>
                                        </p:attrNameLst>
                                      </p:cBhvr>
                                      <p:to>
                                        <p:strVal val="visible"/>
                                      </p:to>
                                    </p:set>
                                    <p:animEffect transition="in" filter="randombar(horizontal)">
                                      <p:cBhvr>
                                        <p:cTn id="22" dur="500"/>
                                        <p:tgtEl>
                                          <p:spTgt spid="351">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grpId="0" nodeType="clickEffect">
                                  <p:stCondLst>
                                    <p:cond delay="0"/>
                                  </p:stCondLst>
                                  <p:childTnLst>
                                    <p:set>
                                      <p:cBhvr>
                                        <p:cTn id="26" dur="1" fill="hold">
                                          <p:stCondLst>
                                            <p:cond delay="0"/>
                                          </p:stCondLst>
                                        </p:cTn>
                                        <p:tgtEl>
                                          <p:spTgt spid="351">
                                            <p:txEl>
                                              <p:pRg st="3" end="3"/>
                                            </p:txEl>
                                          </p:spTgt>
                                        </p:tgtEl>
                                        <p:attrNameLst>
                                          <p:attrName>style.visibility</p:attrName>
                                        </p:attrNameLst>
                                      </p:cBhvr>
                                      <p:to>
                                        <p:strVal val="visible"/>
                                      </p:to>
                                    </p:set>
                                    <p:animEffect transition="in" filter="randombar(horizontal)">
                                      <p:cBhvr>
                                        <p:cTn id="27" dur="500"/>
                                        <p:tgtEl>
                                          <p:spTgt spid="351">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4" presetClass="entr" presetSubtype="10" fill="hold" grpId="0" nodeType="clickEffect">
                                  <p:stCondLst>
                                    <p:cond delay="0"/>
                                  </p:stCondLst>
                                  <p:childTnLst>
                                    <p:set>
                                      <p:cBhvr>
                                        <p:cTn id="31" dur="1" fill="hold">
                                          <p:stCondLst>
                                            <p:cond delay="0"/>
                                          </p:stCondLst>
                                        </p:cTn>
                                        <p:tgtEl>
                                          <p:spTgt spid="351">
                                            <p:txEl>
                                              <p:pRg st="4" end="4"/>
                                            </p:txEl>
                                          </p:spTgt>
                                        </p:tgtEl>
                                        <p:attrNameLst>
                                          <p:attrName>style.visibility</p:attrName>
                                        </p:attrNameLst>
                                      </p:cBhvr>
                                      <p:to>
                                        <p:strVal val="visible"/>
                                      </p:to>
                                    </p:set>
                                    <p:animEffect transition="in" filter="randombar(horizontal)">
                                      <p:cBhvr>
                                        <p:cTn id="32" dur="500"/>
                                        <p:tgtEl>
                                          <p:spTgt spid="351">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gtEl>
                                        <p:attrNameLst>
                                          <p:attrName>style.visibility</p:attrName>
                                        </p:attrNameLst>
                                      </p:cBhvr>
                                      <p:to>
                                        <p:strVal val="visible"/>
                                      </p:to>
                                    </p:set>
                                    <p:animEffect transition="in" filter="fade">
                                      <p:cBhvr>
                                        <p:cTn id="37" dur="500"/>
                                        <p:tgtEl>
                                          <p:spTgt spid="3"/>
                                        </p:tgtEl>
                                      </p:cBhvr>
                                    </p:animEffect>
                                  </p:childTnLst>
                                </p:cTn>
                              </p:par>
                              <p:par>
                                <p:cTn id="38" presetID="10" presetClass="entr" presetSubtype="0" fill="hold" nodeType="withEffect">
                                  <p:stCondLst>
                                    <p:cond delay="0"/>
                                  </p:stCondLst>
                                  <p:childTnLst>
                                    <p:set>
                                      <p:cBhvr>
                                        <p:cTn id="39" dur="1" fill="hold">
                                          <p:stCondLst>
                                            <p:cond delay="0"/>
                                          </p:stCondLst>
                                        </p:cTn>
                                        <p:tgtEl>
                                          <p:spTgt spid="4"/>
                                        </p:tgtEl>
                                        <p:attrNameLst>
                                          <p:attrName>style.visibility</p:attrName>
                                        </p:attrNameLst>
                                      </p:cBhvr>
                                      <p:to>
                                        <p:strVal val="visible"/>
                                      </p:to>
                                    </p:set>
                                    <p:animEffect transition="in" filter="fade">
                                      <p:cBhvr>
                                        <p:cTn id="4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0" grpId="0"/>
      <p:bldP spid="351"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Google Shape;356;p46"/>
          <p:cNvSpPr txBox="1">
            <a:spLocks noGrp="1"/>
          </p:cNvSpPr>
          <p:nvPr>
            <p:ph type="title"/>
          </p:nvPr>
        </p:nvSpPr>
        <p:spPr>
          <a:xfrm>
            <a:off x="484583" y="228600"/>
            <a:ext cx="7053600" cy="1050300"/>
          </a:xfrm>
          <a:prstGeom prst="rect">
            <a:avLst/>
          </a:prstGeom>
        </p:spPr>
        <p:txBody>
          <a:bodyPr spcFirstLastPara="1" wrap="square" lIns="68575" tIns="34275" rIns="68575" bIns="34275" anchor="t" anchorCtr="0">
            <a:noAutofit/>
          </a:bodyPr>
          <a:lstStyle/>
          <a:p>
            <a:r>
              <a:rPr lang="en" dirty="0">
                <a:solidFill>
                  <a:srgbClr val="FFFF00"/>
                </a:solidFill>
                <a:latin typeface="Vindra"/>
              </a:rPr>
              <a:t>05. Simple Graphical Method</a:t>
            </a:r>
            <a:endParaRPr dirty="0">
              <a:solidFill>
                <a:srgbClr val="FFFF00"/>
              </a:solidFill>
              <a:latin typeface="Vindra"/>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2139" y="1371600"/>
            <a:ext cx="7837204" cy="4969500"/>
          </a:xfrm>
          <a:prstGeom prst="rect">
            <a:avLst/>
          </a:prstGeom>
          <a:ln>
            <a:noFill/>
          </a:ln>
          <a:effectLst>
            <a:outerShdw blurRad="292100" dist="139700" dir="2700000" algn="tl" rotWithShape="0">
              <a:srgbClr val="333333">
                <a:alpha val="65000"/>
              </a:srgbClr>
            </a:outerShdw>
          </a:effectLst>
        </p:spPr>
      </p:pic>
      <p:sp>
        <p:nvSpPr>
          <p:cNvPr id="6" name="Slide Number Placeholder 5">
            <a:extLst>
              <a:ext uri="{FF2B5EF4-FFF2-40B4-BE49-F238E27FC236}">
                <a16:creationId xmlns:a16="http://schemas.microsoft.com/office/drawing/2014/main" id="{5C808CB4-8FE9-47AD-AEB7-6DA123858606}"/>
              </a:ext>
            </a:extLst>
          </p:cNvPr>
          <p:cNvSpPr>
            <a:spLocks noGrp="1"/>
          </p:cNvSpPr>
          <p:nvPr>
            <p:ph type="sldNum" idx="12"/>
          </p:nvPr>
        </p:nvSpPr>
        <p:spPr/>
        <p:txBody>
          <a:bodyPr/>
          <a:lstStyle/>
          <a:p>
            <a:fld id="{00000000-1234-1234-1234-123412341234}" type="slidenum">
              <a:rPr lang="en" smtClean="0">
                <a:solidFill>
                  <a:srgbClr val="FFFFFF"/>
                </a:solidFill>
              </a:rPr>
              <a:pPr/>
              <a:t>36</a:t>
            </a:fld>
            <a:endParaRPr lang="en">
              <a:solidFill>
                <a:srgbClr val="FFFFFF"/>
              </a:solidFill>
            </a:endParaRPr>
          </a:p>
        </p:txBody>
      </p:sp>
    </p:spTree>
    <p:extLst>
      <p:ext uri="{BB962C8B-B14F-4D97-AF65-F5344CB8AC3E}">
        <p14:creationId xmlns:p14="http://schemas.microsoft.com/office/powerpoint/2010/main" val="146115778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56"/>
                                        </p:tgtEl>
                                        <p:attrNameLst>
                                          <p:attrName>style.visibility</p:attrName>
                                        </p:attrNameLst>
                                      </p:cBhvr>
                                      <p:to>
                                        <p:strVal val="visible"/>
                                      </p:to>
                                    </p:set>
                                    <p:animEffect transition="in" filter="barn(inVertical)">
                                      <p:cBhvr>
                                        <p:cTn id="7" dur="500"/>
                                        <p:tgtEl>
                                          <p:spTgt spid="356"/>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heel(1)">
                                      <p:cBhvr>
                                        <p:cTn id="12"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6"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Google Shape;361;p47"/>
          <p:cNvSpPr txBox="1">
            <a:spLocks noGrp="1"/>
          </p:cNvSpPr>
          <p:nvPr>
            <p:ph type="title"/>
          </p:nvPr>
        </p:nvSpPr>
        <p:spPr>
          <a:xfrm>
            <a:off x="762000" y="381000"/>
            <a:ext cx="7299000" cy="762000"/>
          </a:xfrm>
          <a:prstGeom prst="rect">
            <a:avLst/>
          </a:prstGeom>
        </p:spPr>
        <p:txBody>
          <a:bodyPr spcFirstLastPara="1" wrap="square" lIns="68575" tIns="34275" rIns="68575" bIns="34275" anchor="t" anchorCtr="0">
            <a:noAutofit/>
          </a:bodyPr>
          <a:lstStyle/>
          <a:p>
            <a:r>
              <a:rPr lang="en" dirty="0">
                <a:solidFill>
                  <a:srgbClr val="FFFF00"/>
                </a:solidFill>
                <a:latin typeface="Vindra"/>
              </a:rPr>
              <a:t>06. Comparative Graphical Method</a:t>
            </a:r>
            <a:endParaRPr dirty="0">
              <a:solidFill>
                <a:srgbClr val="FFFF00"/>
              </a:solidFill>
              <a:latin typeface="Vindra"/>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4828" y="1524000"/>
            <a:ext cx="7836402" cy="4769476"/>
          </a:xfrm>
          <a:prstGeom prst="rect">
            <a:avLst/>
          </a:prstGeom>
        </p:spPr>
      </p:pic>
      <p:sp>
        <p:nvSpPr>
          <p:cNvPr id="6" name="Slide Number Placeholder 5">
            <a:extLst>
              <a:ext uri="{FF2B5EF4-FFF2-40B4-BE49-F238E27FC236}">
                <a16:creationId xmlns:a16="http://schemas.microsoft.com/office/drawing/2014/main" id="{88AC6249-F9D4-4043-9B63-103AE6951CF9}"/>
              </a:ext>
            </a:extLst>
          </p:cNvPr>
          <p:cNvSpPr>
            <a:spLocks noGrp="1"/>
          </p:cNvSpPr>
          <p:nvPr>
            <p:ph type="sldNum" idx="12"/>
          </p:nvPr>
        </p:nvSpPr>
        <p:spPr/>
        <p:txBody>
          <a:bodyPr/>
          <a:lstStyle/>
          <a:p>
            <a:fld id="{00000000-1234-1234-1234-123412341234}" type="slidenum">
              <a:rPr lang="en" smtClean="0">
                <a:solidFill>
                  <a:srgbClr val="FFFFFF"/>
                </a:solidFill>
              </a:rPr>
              <a:pPr/>
              <a:t>37</a:t>
            </a:fld>
            <a:endParaRPr lang="en">
              <a:solidFill>
                <a:srgbClr val="FFFFFF"/>
              </a:solidFill>
            </a:endParaRPr>
          </a:p>
        </p:txBody>
      </p:sp>
    </p:spTree>
    <p:extLst>
      <p:ext uri="{BB962C8B-B14F-4D97-AF65-F5344CB8AC3E}">
        <p14:creationId xmlns:p14="http://schemas.microsoft.com/office/powerpoint/2010/main" val="348677074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61"/>
                                        </p:tgtEl>
                                        <p:attrNameLst>
                                          <p:attrName>style.visibility</p:attrName>
                                        </p:attrNameLst>
                                      </p:cBhvr>
                                      <p:to>
                                        <p:strVal val="visible"/>
                                      </p:to>
                                    </p:set>
                                    <p:animEffect transition="in" filter="barn(inVertical)">
                                      <p:cBhvr>
                                        <p:cTn id="7" dur="500"/>
                                        <p:tgtEl>
                                          <p:spTgt spid="361"/>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heel(1)">
                                      <p:cBhvr>
                                        <p:cTn id="12"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1"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6" name="Google Shape;366;p48"/>
          <p:cNvSpPr txBox="1">
            <a:spLocks noGrp="1"/>
          </p:cNvSpPr>
          <p:nvPr>
            <p:ph type="title"/>
          </p:nvPr>
        </p:nvSpPr>
        <p:spPr>
          <a:xfrm>
            <a:off x="483675" y="457200"/>
            <a:ext cx="7053600" cy="1050300"/>
          </a:xfrm>
          <a:prstGeom prst="rect">
            <a:avLst/>
          </a:prstGeom>
        </p:spPr>
        <p:txBody>
          <a:bodyPr spcFirstLastPara="1" wrap="square" lIns="68575" tIns="34275" rIns="68575" bIns="34275" anchor="t" anchorCtr="0">
            <a:noAutofit/>
          </a:bodyPr>
          <a:lstStyle/>
          <a:p>
            <a:r>
              <a:rPr lang="en" dirty="0">
                <a:solidFill>
                  <a:srgbClr val="FFFF00"/>
                </a:solidFill>
                <a:latin typeface="Vindra"/>
              </a:rPr>
              <a:t>3.8 Numerical Example of Population</a:t>
            </a:r>
            <a:br>
              <a:rPr lang="en" dirty="0">
                <a:solidFill>
                  <a:srgbClr val="FFFF00"/>
                </a:solidFill>
                <a:latin typeface="Vindra"/>
              </a:rPr>
            </a:br>
            <a:r>
              <a:rPr lang="en" dirty="0">
                <a:solidFill>
                  <a:srgbClr val="FFFF00"/>
                </a:solidFill>
                <a:latin typeface="Vindra"/>
              </a:rPr>
              <a:t>       Forecasting:</a:t>
            </a:r>
            <a:endParaRPr dirty="0">
              <a:solidFill>
                <a:srgbClr val="FFFF00"/>
              </a:solidFill>
              <a:latin typeface="Vindra"/>
            </a:endParaRPr>
          </a:p>
        </p:txBody>
      </p:sp>
      <p:sp>
        <p:nvSpPr>
          <p:cNvPr id="367" name="Google Shape;367;p48"/>
          <p:cNvSpPr txBox="1">
            <a:spLocks noGrp="1"/>
          </p:cNvSpPr>
          <p:nvPr>
            <p:ph type="body" idx="1"/>
          </p:nvPr>
        </p:nvSpPr>
        <p:spPr>
          <a:xfrm>
            <a:off x="506866" y="1507500"/>
            <a:ext cx="8355525" cy="2167200"/>
          </a:xfrm>
          <a:prstGeom prst="rect">
            <a:avLst/>
          </a:prstGeom>
        </p:spPr>
        <p:txBody>
          <a:bodyPr spcFirstLastPara="1" wrap="square" lIns="68575" tIns="34275" rIns="68575" bIns="34275" anchor="t" anchorCtr="0">
            <a:noAutofit/>
          </a:bodyPr>
          <a:lstStyle/>
          <a:p>
            <a:pPr marL="0" indent="0">
              <a:buNone/>
            </a:pPr>
            <a:r>
              <a:rPr lang="en" sz="2400" dirty="0">
                <a:latin typeface="Vindra"/>
              </a:rPr>
              <a:t>Determine the population of the town in the year 2088 and 2084 by</a:t>
            </a:r>
            <a:endParaRPr sz="2400" dirty="0">
              <a:latin typeface="Vindra"/>
            </a:endParaRPr>
          </a:p>
          <a:p>
            <a:pPr marL="0" indent="0">
              <a:buNone/>
            </a:pPr>
            <a:r>
              <a:rPr lang="en" sz="2400" dirty="0">
                <a:latin typeface="Vindra"/>
              </a:rPr>
              <a:t>a) Arithmetical Increase Method</a:t>
            </a:r>
            <a:endParaRPr sz="2400" dirty="0">
              <a:latin typeface="Vindra"/>
            </a:endParaRPr>
          </a:p>
          <a:p>
            <a:pPr marL="0" indent="0">
              <a:buNone/>
            </a:pPr>
            <a:r>
              <a:rPr lang="en" sz="2400" dirty="0">
                <a:latin typeface="Vindra"/>
              </a:rPr>
              <a:t>b) Geometrical Increase Method</a:t>
            </a:r>
            <a:endParaRPr sz="2400" dirty="0">
              <a:latin typeface="Vindra"/>
            </a:endParaRPr>
          </a:p>
          <a:p>
            <a:pPr marL="0" indent="0">
              <a:buNone/>
            </a:pPr>
            <a:r>
              <a:rPr lang="en" sz="2400" dirty="0">
                <a:latin typeface="Vindra"/>
              </a:rPr>
              <a:t>c) Incremental Increase Method</a:t>
            </a:r>
            <a:endParaRPr sz="2400" dirty="0">
              <a:latin typeface="Vindra"/>
            </a:endParaRPr>
          </a:p>
          <a:p>
            <a:pPr marL="0" indent="0">
              <a:buNone/>
            </a:pPr>
            <a:r>
              <a:rPr lang="en" sz="2400" dirty="0">
                <a:latin typeface="Vindra"/>
              </a:rPr>
              <a:t>d) Decreased rate of Growth Method</a:t>
            </a:r>
            <a:endParaRPr sz="2400" dirty="0">
              <a:latin typeface="Vindra"/>
            </a:endParaRPr>
          </a:p>
          <a:p>
            <a:pPr marL="0" indent="0">
              <a:buNone/>
            </a:pPr>
            <a:r>
              <a:rPr lang="en" sz="2400" dirty="0">
                <a:latin typeface="Vindra"/>
              </a:rPr>
              <a:t>The census population of the city is given as follows: </a:t>
            </a:r>
          </a:p>
          <a:p>
            <a:pPr marL="0" indent="0">
              <a:buNone/>
            </a:pPr>
            <a:r>
              <a:rPr lang="en" sz="2400" i="1" dirty="0">
                <a:solidFill>
                  <a:srgbClr val="FFC000"/>
                </a:solidFill>
                <a:latin typeface="Vindra"/>
              </a:rPr>
              <a:t>IOE 2072 Kartik</a:t>
            </a:r>
            <a:endParaRPr sz="2400" i="1" dirty="0">
              <a:solidFill>
                <a:srgbClr val="FFC000"/>
              </a:solidFill>
              <a:latin typeface="Vindra"/>
            </a:endParaRPr>
          </a:p>
          <a:p>
            <a:pPr marL="0" indent="0">
              <a:buNone/>
            </a:pPr>
            <a:endParaRPr sz="2400" dirty="0">
              <a:latin typeface="Vindra"/>
            </a:endParaRPr>
          </a:p>
        </p:txBody>
      </p:sp>
      <p:graphicFrame>
        <p:nvGraphicFramePr>
          <p:cNvPr id="368" name="Google Shape;368;p48"/>
          <p:cNvGraphicFramePr/>
          <p:nvPr>
            <p:extLst>
              <p:ext uri="{D42A27DB-BD31-4B8C-83A1-F6EECF244321}">
                <p14:modId xmlns:p14="http://schemas.microsoft.com/office/powerpoint/2010/main" val="2067130465"/>
              </p:ext>
            </p:extLst>
          </p:nvPr>
        </p:nvGraphicFramePr>
        <p:xfrm>
          <a:off x="152398" y="5334000"/>
          <a:ext cx="8686800" cy="1097220"/>
        </p:xfrm>
        <a:graphic>
          <a:graphicData uri="http://schemas.openxmlformats.org/drawingml/2006/table">
            <a:tbl>
              <a:tblPr>
                <a:noFill/>
              </a:tblPr>
              <a:tblGrid>
                <a:gridCol w="1447800">
                  <a:extLst>
                    <a:ext uri="{9D8B030D-6E8A-4147-A177-3AD203B41FA5}">
                      <a16:colId xmlns:a16="http://schemas.microsoft.com/office/drawing/2014/main" val="20000"/>
                    </a:ext>
                  </a:extLst>
                </a:gridCol>
                <a:gridCol w="1447800">
                  <a:extLst>
                    <a:ext uri="{9D8B030D-6E8A-4147-A177-3AD203B41FA5}">
                      <a16:colId xmlns:a16="http://schemas.microsoft.com/office/drawing/2014/main" val="20001"/>
                    </a:ext>
                  </a:extLst>
                </a:gridCol>
                <a:gridCol w="1447800">
                  <a:extLst>
                    <a:ext uri="{9D8B030D-6E8A-4147-A177-3AD203B41FA5}">
                      <a16:colId xmlns:a16="http://schemas.microsoft.com/office/drawing/2014/main" val="20002"/>
                    </a:ext>
                  </a:extLst>
                </a:gridCol>
                <a:gridCol w="1447800">
                  <a:extLst>
                    <a:ext uri="{9D8B030D-6E8A-4147-A177-3AD203B41FA5}">
                      <a16:colId xmlns:a16="http://schemas.microsoft.com/office/drawing/2014/main" val="20003"/>
                    </a:ext>
                  </a:extLst>
                </a:gridCol>
                <a:gridCol w="1447800">
                  <a:extLst>
                    <a:ext uri="{9D8B030D-6E8A-4147-A177-3AD203B41FA5}">
                      <a16:colId xmlns:a16="http://schemas.microsoft.com/office/drawing/2014/main" val="20004"/>
                    </a:ext>
                  </a:extLst>
                </a:gridCol>
                <a:gridCol w="1447800">
                  <a:extLst>
                    <a:ext uri="{9D8B030D-6E8A-4147-A177-3AD203B41FA5}">
                      <a16:colId xmlns:a16="http://schemas.microsoft.com/office/drawing/2014/main" val="20005"/>
                    </a:ext>
                  </a:extLst>
                </a:gridCol>
              </a:tblGrid>
              <a:tr h="381000">
                <a:tc>
                  <a:txBody>
                    <a:bodyPr/>
                    <a:lstStyle/>
                    <a:p>
                      <a:pPr marL="0" lvl="0" indent="0" algn="ctr" rtl="0">
                        <a:spcBef>
                          <a:spcPts val="0"/>
                        </a:spcBef>
                        <a:spcAft>
                          <a:spcPts val="0"/>
                        </a:spcAft>
                        <a:buNone/>
                      </a:pPr>
                      <a:r>
                        <a:rPr lang="en" sz="2400" dirty="0">
                          <a:solidFill>
                            <a:srgbClr val="FFFFFF"/>
                          </a:solidFill>
                          <a:latin typeface="Vindra"/>
                        </a:rPr>
                        <a:t>Year</a:t>
                      </a:r>
                      <a:endParaRPr sz="2400" dirty="0">
                        <a:solidFill>
                          <a:srgbClr val="FFFFFF"/>
                        </a:solidFill>
                        <a:latin typeface="Vindra"/>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6FA8DC"/>
                    </a:solidFill>
                  </a:tcPr>
                </a:tc>
                <a:tc>
                  <a:txBody>
                    <a:bodyPr/>
                    <a:lstStyle/>
                    <a:p>
                      <a:pPr marL="0" lvl="0" indent="0" algn="ctr" rtl="0">
                        <a:spcBef>
                          <a:spcPts val="0"/>
                        </a:spcBef>
                        <a:spcAft>
                          <a:spcPts val="0"/>
                        </a:spcAft>
                        <a:buNone/>
                      </a:pPr>
                      <a:r>
                        <a:rPr lang="en" sz="2400" dirty="0">
                          <a:solidFill>
                            <a:srgbClr val="FFFFFF"/>
                          </a:solidFill>
                          <a:latin typeface="Vindra"/>
                        </a:rPr>
                        <a:t>2068</a:t>
                      </a:r>
                      <a:endParaRPr sz="2400" dirty="0">
                        <a:solidFill>
                          <a:srgbClr val="FFFFFF"/>
                        </a:solidFill>
                        <a:latin typeface="Vindra"/>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6FA8DC"/>
                    </a:solidFill>
                  </a:tcPr>
                </a:tc>
                <a:tc>
                  <a:txBody>
                    <a:bodyPr/>
                    <a:lstStyle/>
                    <a:p>
                      <a:pPr marL="0" lvl="0" indent="0" algn="ctr" rtl="0">
                        <a:spcBef>
                          <a:spcPts val="0"/>
                        </a:spcBef>
                        <a:spcAft>
                          <a:spcPts val="0"/>
                        </a:spcAft>
                        <a:buNone/>
                      </a:pPr>
                      <a:r>
                        <a:rPr lang="en" sz="2400">
                          <a:solidFill>
                            <a:srgbClr val="FFFFFF"/>
                          </a:solidFill>
                          <a:latin typeface="Vindra"/>
                        </a:rPr>
                        <a:t>2058</a:t>
                      </a:r>
                      <a:endParaRPr sz="2400">
                        <a:solidFill>
                          <a:srgbClr val="FFFFFF"/>
                        </a:solidFill>
                        <a:latin typeface="Vindra"/>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6FA8DC"/>
                    </a:solidFill>
                  </a:tcPr>
                </a:tc>
                <a:tc>
                  <a:txBody>
                    <a:bodyPr/>
                    <a:lstStyle/>
                    <a:p>
                      <a:pPr marL="0" lvl="0" indent="0" algn="ctr" rtl="0">
                        <a:spcBef>
                          <a:spcPts val="0"/>
                        </a:spcBef>
                        <a:spcAft>
                          <a:spcPts val="0"/>
                        </a:spcAft>
                        <a:buNone/>
                      </a:pPr>
                      <a:r>
                        <a:rPr lang="en" sz="2400">
                          <a:solidFill>
                            <a:srgbClr val="FFFFFF"/>
                          </a:solidFill>
                          <a:latin typeface="Vindra"/>
                        </a:rPr>
                        <a:t>2048</a:t>
                      </a:r>
                      <a:endParaRPr sz="2400">
                        <a:solidFill>
                          <a:srgbClr val="FFFFFF"/>
                        </a:solidFill>
                        <a:latin typeface="Vindra"/>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6FA8DC"/>
                    </a:solidFill>
                  </a:tcPr>
                </a:tc>
                <a:tc>
                  <a:txBody>
                    <a:bodyPr/>
                    <a:lstStyle/>
                    <a:p>
                      <a:pPr marL="0" lvl="0" indent="0" algn="ctr" rtl="0">
                        <a:spcBef>
                          <a:spcPts val="0"/>
                        </a:spcBef>
                        <a:spcAft>
                          <a:spcPts val="0"/>
                        </a:spcAft>
                        <a:buNone/>
                      </a:pPr>
                      <a:r>
                        <a:rPr lang="en" sz="2400">
                          <a:solidFill>
                            <a:srgbClr val="FFFFFF"/>
                          </a:solidFill>
                          <a:latin typeface="Vindra"/>
                        </a:rPr>
                        <a:t>2038</a:t>
                      </a:r>
                      <a:endParaRPr sz="2400">
                        <a:solidFill>
                          <a:srgbClr val="FFFFFF"/>
                        </a:solidFill>
                        <a:latin typeface="Vindra"/>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6FA8DC"/>
                    </a:solidFill>
                  </a:tcPr>
                </a:tc>
                <a:tc>
                  <a:txBody>
                    <a:bodyPr/>
                    <a:lstStyle/>
                    <a:p>
                      <a:pPr marL="0" lvl="0" indent="0" algn="ctr" rtl="0">
                        <a:spcBef>
                          <a:spcPts val="0"/>
                        </a:spcBef>
                        <a:spcAft>
                          <a:spcPts val="0"/>
                        </a:spcAft>
                        <a:buNone/>
                      </a:pPr>
                      <a:r>
                        <a:rPr lang="en" sz="2400">
                          <a:solidFill>
                            <a:srgbClr val="FFFFFF"/>
                          </a:solidFill>
                          <a:latin typeface="Vindra"/>
                        </a:rPr>
                        <a:t>2028</a:t>
                      </a:r>
                      <a:endParaRPr sz="2400">
                        <a:solidFill>
                          <a:srgbClr val="FFFFFF"/>
                        </a:solidFill>
                        <a:latin typeface="Vindra"/>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6FA8DC"/>
                    </a:solidFill>
                  </a:tcPr>
                </a:tc>
                <a:extLst>
                  <a:ext uri="{0D108BD9-81ED-4DB2-BD59-A6C34878D82A}">
                    <a16:rowId xmlns:a16="http://schemas.microsoft.com/office/drawing/2014/main" val="10000"/>
                  </a:ext>
                </a:extLst>
              </a:tr>
              <a:tr h="381000">
                <a:tc>
                  <a:txBody>
                    <a:bodyPr/>
                    <a:lstStyle/>
                    <a:p>
                      <a:pPr marL="0" lvl="0" indent="0" algn="ctr" rtl="0">
                        <a:spcBef>
                          <a:spcPts val="0"/>
                        </a:spcBef>
                        <a:spcAft>
                          <a:spcPts val="0"/>
                        </a:spcAft>
                        <a:buNone/>
                      </a:pPr>
                      <a:r>
                        <a:rPr lang="en" sz="2000" dirty="0">
                          <a:solidFill>
                            <a:srgbClr val="FFFFFF"/>
                          </a:solidFill>
                          <a:latin typeface="Vindra"/>
                        </a:rPr>
                        <a:t>Population</a:t>
                      </a:r>
                      <a:endParaRPr sz="2000" dirty="0">
                        <a:solidFill>
                          <a:srgbClr val="FFFFFF"/>
                        </a:solidFill>
                        <a:latin typeface="Vindra"/>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0B5394"/>
                    </a:solidFill>
                  </a:tcPr>
                </a:tc>
                <a:tc>
                  <a:txBody>
                    <a:bodyPr/>
                    <a:lstStyle/>
                    <a:p>
                      <a:pPr marL="0" lvl="0" indent="0" algn="ctr" rtl="0">
                        <a:spcBef>
                          <a:spcPts val="0"/>
                        </a:spcBef>
                        <a:spcAft>
                          <a:spcPts val="0"/>
                        </a:spcAft>
                        <a:buNone/>
                      </a:pPr>
                      <a:r>
                        <a:rPr lang="en" sz="2400" dirty="0">
                          <a:solidFill>
                            <a:srgbClr val="FFFFFF"/>
                          </a:solidFill>
                          <a:latin typeface="Vindra"/>
                        </a:rPr>
                        <a:t>65,500</a:t>
                      </a:r>
                      <a:endParaRPr sz="2400" dirty="0">
                        <a:solidFill>
                          <a:srgbClr val="FFFFFF"/>
                        </a:solidFill>
                        <a:latin typeface="Vindra"/>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0B5394"/>
                    </a:solidFill>
                  </a:tcPr>
                </a:tc>
                <a:tc>
                  <a:txBody>
                    <a:bodyPr/>
                    <a:lstStyle/>
                    <a:p>
                      <a:pPr marL="0" lvl="0" indent="0" algn="ctr" rtl="0">
                        <a:spcBef>
                          <a:spcPts val="0"/>
                        </a:spcBef>
                        <a:spcAft>
                          <a:spcPts val="0"/>
                        </a:spcAft>
                        <a:buNone/>
                      </a:pPr>
                      <a:r>
                        <a:rPr lang="en" sz="2400" dirty="0">
                          <a:solidFill>
                            <a:srgbClr val="FFFFFF"/>
                          </a:solidFill>
                          <a:latin typeface="Vindra"/>
                        </a:rPr>
                        <a:t>57,000</a:t>
                      </a:r>
                      <a:endParaRPr sz="2400" dirty="0">
                        <a:solidFill>
                          <a:srgbClr val="FFFFFF"/>
                        </a:solidFill>
                        <a:latin typeface="Vindra"/>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0B5394"/>
                    </a:solidFill>
                  </a:tcPr>
                </a:tc>
                <a:tc>
                  <a:txBody>
                    <a:bodyPr/>
                    <a:lstStyle/>
                    <a:p>
                      <a:pPr marL="0" lvl="0" indent="0" algn="ctr" rtl="0">
                        <a:spcBef>
                          <a:spcPts val="0"/>
                        </a:spcBef>
                        <a:spcAft>
                          <a:spcPts val="0"/>
                        </a:spcAft>
                        <a:buNone/>
                      </a:pPr>
                      <a:r>
                        <a:rPr lang="en" sz="2400">
                          <a:solidFill>
                            <a:srgbClr val="FFFFFF"/>
                          </a:solidFill>
                          <a:latin typeface="Vindra"/>
                        </a:rPr>
                        <a:t>47,000</a:t>
                      </a:r>
                      <a:endParaRPr sz="2400">
                        <a:solidFill>
                          <a:srgbClr val="FFFFFF"/>
                        </a:solidFill>
                        <a:latin typeface="Vindra"/>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0B5394"/>
                    </a:solidFill>
                  </a:tcPr>
                </a:tc>
                <a:tc>
                  <a:txBody>
                    <a:bodyPr/>
                    <a:lstStyle/>
                    <a:p>
                      <a:pPr marL="0" lvl="0" indent="0" algn="ctr" rtl="0">
                        <a:spcBef>
                          <a:spcPts val="0"/>
                        </a:spcBef>
                        <a:spcAft>
                          <a:spcPts val="0"/>
                        </a:spcAft>
                        <a:buNone/>
                      </a:pPr>
                      <a:r>
                        <a:rPr lang="en" sz="2400">
                          <a:solidFill>
                            <a:srgbClr val="FFFFFF"/>
                          </a:solidFill>
                          <a:latin typeface="Vindra"/>
                        </a:rPr>
                        <a:t>37,000</a:t>
                      </a:r>
                      <a:endParaRPr sz="2400">
                        <a:solidFill>
                          <a:srgbClr val="FFFFFF"/>
                        </a:solidFill>
                        <a:latin typeface="Vindra"/>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0B5394"/>
                    </a:solidFill>
                  </a:tcPr>
                </a:tc>
                <a:tc>
                  <a:txBody>
                    <a:bodyPr/>
                    <a:lstStyle/>
                    <a:p>
                      <a:pPr marL="0" lvl="0" indent="0" algn="ctr" rtl="0">
                        <a:spcBef>
                          <a:spcPts val="0"/>
                        </a:spcBef>
                        <a:spcAft>
                          <a:spcPts val="0"/>
                        </a:spcAft>
                        <a:buNone/>
                      </a:pPr>
                      <a:r>
                        <a:rPr lang="en" sz="2400" dirty="0">
                          <a:solidFill>
                            <a:srgbClr val="FFFFFF"/>
                          </a:solidFill>
                          <a:latin typeface="Vindra"/>
                        </a:rPr>
                        <a:t>29,000</a:t>
                      </a:r>
                      <a:endParaRPr sz="2400" dirty="0">
                        <a:solidFill>
                          <a:srgbClr val="FFFFFF"/>
                        </a:solidFill>
                        <a:latin typeface="Vindra"/>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0B5394"/>
                    </a:solidFill>
                  </a:tcPr>
                </a:tc>
                <a:extLst>
                  <a:ext uri="{0D108BD9-81ED-4DB2-BD59-A6C34878D82A}">
                    <a16:rowId xmlns:a16="http://schemas.microsoft.com/office/drawing/2014/main" val="10001"/>
                  </a:ext>
                </a:extLst>
              </a:tr>
            </a:tbl>
          </a:graphicData>
        </a:graphic>
      </p:graphicFrame>
      <p:sp>
        <p:nvSpPr>
          <p:cNvPr id="5" name="Slide Number Placeholder 4">
            <a:extLst>
              <a:ext uri="{FF2B5EF4-FFF2-40B4-BE49-F238E27FC236}">
                <a16:creationId xmlns:a16="http://schemas.microsoft.com/office/drawing/2014/main" id="{AEDE2CBE-CCB8-484E-8215-4908C7ED87ED}"/>
              </a:ext>
            </a:extLst>
          </p:cNvPr>
          <p:cNvSpPr>
            <a:spLocks noGrp="1"/>
          </p:cNvSpPr>
          <p:nvPr>
            <p:ph type="sldNum" idx="12"/>
          </p:nvPr>
        </p:nvSpPr>
        <p:spPr/>
        <p:txBody>
          <a:bodyPr/>
          <a:lstStyle/>
          <a:p>
            <a:fld id="{00000000-1234-1234-1234-123412341234}" type="slidenum">
              <a:rPr lang="en" smtClean="0">
                <a:solidFill>
                  <a:srgbClr val="FFFFFF"/>
                </a:solidFill>
              </a:rPr>
              <a:pPr/>
              <a:t>38</a:t>
            </a:fld>
            <a:endParaRPr lang="en">
              <a:solidFill>
                <a:srgbClr val="FFFFFF"/>
              </a:solidFill>
            </a:endParaRPr>
          </a:p>
        </p:txBody>
      </p:sp>
    </p:spTree>
    <p:extLst>
      <p:ext uri="{BB962C8B-B14F-4D97-AF65-F5344CB8AC3E}">
        <p14:creationId xmlns:p14="http://schemas.microsoft.com/office/powerpoint/2010/main" val="157337724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66"/>
                                        </p:tgtEl>
                                        <p:attrNameLst>
                                          <p:attrName>style.visibility</p:attrName>
                                        </p:attrNameLst>
                                      </p:cBhvr>
                                      <p:to>
                                        <p:strVal val="visible"/>
                                      </p:to>
                                    </p:set>
                                    <p:animEffect transition="in" filter="barn(inVertical)">
                                      <p:cBhvr>
                                        <p:cTn id="7" dur="500"/>
                                        <p:tgtEl>
                                          <p:spTgt spid="36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67">
                                            <p:txEl>
                                              <p:pRg st="0" end="0"/>
                                            </p:txEl>
                                          </p:spTgt>
                                        </p:tgtEl>
                                        <p:attrNameLst>
                                          <p:attrName>style.visibility</p:attrName>
                                        </p:attrNameLst>
                                      </p:cBhvr>
                                      <p:to>
                                        <p:strVal val="visible"/>
                                      </p:to>
                                    </p:set>
                                    <p:animEffect transition="in" filter="fade">
                                      <p:cBhvr>
                                        <p:cTn id="12" dur="500"/>
                                        <p:tgtEl>
                                          <p:spTgt spid="367">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67">
                                            <p:txEl>
                                              <p:pRg st="1" end="1"/>
                                            </p:txEl>
                                          </p:spTgt>
                                        </p:tgtEl>
                                        <p:attrNameLst>
                                          <p:attrName>style.visibility</p:attrName>
                                        </p:attrNameLst>
                                      </p:cBhvr>
                                      <p:to>
                                        <p:strVal val="visible"/>
                                      </p:to>
                                    </p:set>
                                    <p:animEffect transition="in" filter="fade">
                                      <p:cBhvr>
                                        <p:cTn id="17" dur="500"/>
                                        <p:tgtEl>
                                          <p:spTgt spid="367">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67">
                                            <p:txEl>
                                              <p:pRg st="2" end="2"/>
                                            </p:txEl>
                                          </p:spTgt>
                                        </p:tgtEl>
                                        <p:attrNameLst>
                                          <p:attrName>style.visibility</p:attrName>
                                        </p:attrNameLst>
                                      </p:cBhvr>
                                      <p:to>
                                        <p:strVal val="visible"/>
                                      </p:to>
                                    </p:set>
                                    <p:animEffect transition="in" filter="fade">
                                      <p:cBhvr>
                                        <p:cTn id="22" dur="500"/>
                                        <p:tgtEl>
                                          <p:spTgt spid="367">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67">
                                            <p:txEl>
                                              <p:pRg st="3" end="3"/>
                                            </p:txEl>
                                          </p:spTgt>
                                        </p:tgtEl>
                                        <p:attrNameLst>
                                          <p:attrName>style.visibility</p:attrName>
                                        </p:attrNameLst>
                                      </p:cBhvr>
                                      <p:to>
                                        <p:strVal val="visible"/>
                                      </p:to>
                                    </p:set>
                                    <p:animEffect transition="in" filter="fade">
                                      <p:cBhvr>
                                        <p:cTn id="27" dur="500"/>
                                        <p:tgtEl>
                                          <p:spTgt spid="367">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67">
                                            <p:txEl>
                                              <p:pRg st="4" end="4"/>
                                            </p:txEl>
                                          </p:spTgt>
                                        </p:tgtEl>
                                        <p:attrNameLst>
                                          <p:attrName>style.visibility</p:attrName>
                                        </p:attrNameLst>
                                      </p:cBhvr>
                                      <p:to>
                                        <p:strVal val="visible"/>
                                      </p:to>
                                    </p:set>
                                    <p:animEffect transition="in" filter="fade">
                                      <p:cBhvr>
                                        <p:cTn id="32" dur="500"/>
                                        <p:tgtEl>
                                          <p:spTgt spid="367">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67">
                                            <p:txEl>
                                              <p:pRg st="5" end="5"/>
                                            </p:txEl>
                                          </p:spTgt>
                                        </p:tgtEl>
                                        <p:attrNameLst>
                                          <p:attrName>style.visibility</p:attrName>
                                        </p:attrNameLst>
                                      </p:cBhvr>
                                      <p:to>
                                        <p:strVal val="visible"/>
                                      </p:to>
                                    </p:set>
                                    <p:animEffect transition="in" filter="fade">
                                      <p:cBhvr>
                                        <p:cTn id="37" dur="500"/>
                                        <p:tgtEl>
                                          <p:spTgt spid="367">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67">
                                            <p:txEl>
                                              <p:pRg st="6" end="6"/>
                                            </p:txEl>
                                          </p:spTgt>
                                        </p:tgtEl>
                                        <p:attrNameLst>
                                          <p:attrName>style.visibility</p:attrName>
                                        </p:attrNameLst>
                                      </p:cBhvr>
                                      <p:to>
                                        <p:strVal val="visible"/>
                                      </p:to>
                                    </p:set>
                                    <p:animEffect transition="in" filter="fade">
                                      <p:cBhvr>
                                        <p:cTn id="42" dur="500"/>
                                        <p:tgtEl>
                                          <p:spTgt spid="367">
                                            <p:txEl>
                                              <p:pRg st="6" end="6"/>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368"/>
                                        </p:tgtEl>
                                        <p:attrNameLst>
                                          <p:attrName>style.visibility</p:attrName>
                                        </p:attrNameLst>
                                      </p:cBhvr>
                                      <p:to>
                                        <p:strVal val="visible"/>
                                      </p:to>
                                    </p:set>
                                    <p:anim calcmode="lin" valueType="num">
                                      <p:cBhvr additive="base">
                                        <p:cTn id="47" dur="500" fill="hold"/>
                                        <p:tgtEl>
                                          <p:spTgt spid="368"/>
                                        </p:tgtEl>
                                        <p:attrNameLst>
                                          <p:attrName>ppt_x</p:attrName>
                                        </p:attrNameLst>
                                      </p:cBhvr>
                                      <p:tavLst>
                                        <p:tav tm="0">
                                          <p:val>
                                            <p:strVal val="#ppt_x"/>
                                          </p:val>
                                        </p:tav>
                                        <p:tav tm="100000">
                                          <p:val>
                                            <p:strVal val="#ppt_x"/>
                                          </p:val>
                                        </p:tav>
                                      </p:tavLst>
                                    </p:anim>
                                    <p:anim calcmode="lin" valueType="num">
                                      <p:cBhvr additive="base">
                                        <p:cTn id="48" dur="500" fill="hold"/>
                                        <p:tgtEl>
                                          <p:spTgt spid="36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6" grpId="0"/>
      <p:bldP spid="367"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718F1A-2DEF-4841-BC42-86EAC9C424CF}"/>
              </a:ext>
            </a:extLst>
          </p:cNvPr>
          <p:cNvSpPr>
            <a:spLocks noGrp="1"/>
          </p:cNvSpPr>
          <p:nvPr>
            <p:ph type="title"/>
          </p:nvPr>
        </p:nvSpPr>
        <p:spPr>
          <a:xfrm>
            <a:off x="533401" y="452719"/>
            <a:ext cx="7004782" cy="766481"/>
          </a:xfrm>
        </p:spPr>
        <p:txBody>
          <a:bodyPr/>
          <a:lstStyle/>
          <a:p>
            <a:r>
              <a:rPr lang="en-US" dirty="0">
                <a:solidFill>
                  <a:srgbClr val="FFFF00"/>
                </a:solidFill>
                <a:latin typeface="Vindra"/>
              </a:rPr>
              <a:t>3.0 Introduction:	</a:t>
            </a:r>
          </a:p>
        </p:txBody>
      </p:sp>
      <p:sp>
        <p:nvSpPr>
          <p:cNvPr id="3" name="Content Placeholder 2">
            <a:extLst>
              <a:ext uri="{FF2B5EF4-FFF2-40B4-BE49-F238E27FC236}">
                <a16:creationId xmlns:a16="http://schemas.microsoft.com/office/drawing/2014/main" id="{5AD28222-053C-40FD-BC69-7ACE399612FE}"/>
              </a:ext>
            </a:extLst>
          </p:cNvPr>
          <p:cNvSpPr>
            <a:spLocks noGrp="1"/>
          </p:cNvSpPr>
          <p:nvPr>
            <p:ph idx="1"/>
          </p:nvPr>
        </p:nvSpPr>
        <p:spPr>
          <a:xfrm>
            <a:off x="304800" y="1255643"/>
            <a:ext cx="8534400" cy="5029199"/>
          </a:xfrm>
        </p:spPr>
        <p:txBody>
          <a:bodyPr>
            <a:noAutofit/>
          </a:bodyPr>
          <a:lstStyle/>
          <a:p>
            <a:pPr algn="just"/>
            <a:r>
              <a:rPr lang="en-US" sz="2400" dirty="0">
                <a:latin typeface="Vindra"/>
              </a:rPr>
              <a:t>The first step in the design of water supply system of a community is the determination of the </a:t>
            </a:r>
            <a:r>
              <a:rPr lang="en-US" sz="2400" dirty="0">
                <a:solidFill>
                  <a:srgbClr val="FFC000"/>
                </a:solidFill>
                <a:latin typeface="Vindra"/>
              </a:rPr>
              <a:t>quantity</a:t>
            </a:r>
            <a:r>
              <a:rPr lang="en-US" sz="2400" b="1" dirty="0">
                <a:solidFill>
                  <a:srgbClr val="FFC000"/>
                </a:solidFill>
                <a:effectLst>
                  <a:outerShdw blurRad="38100" dist="38100" dir="2700000" algn="tl">
                    <a:srgbClr val="000000">
                      <a:alpha val="43137"/>
                    </a:srgbClr>
                  </a:outerShdw>
                </a:effectLst>
                <a:latin typeface="Vindra"/>
              </a:rPr>
              <a:t> </a:t>
            </a:r>
            <a:r>
              <a:rPr lang="en-US" sz="2400" dirty="0">
                <a:solidFill>
                  <a:srgbClr val="FFC000"/>
                </a:solidFill>
                <a:latin typeface="Vindra"/>
              </a:rPr>
              <a:t>of</a:t>
            </a:r>
            <a:r>
              <a:rPr lang="en-US" sz="2400" b="1" dirty="0">
                <a:solidFill>
                  <a:srgbClr val="FFC000"/>
                </a:solidFill>
                <a:effectLst>
                  <a:outerShdw blurRad="38100" dist="38100" dir="2700000" algn="tl">
                    <a:srgbClr val="000000">
                      <a:alpha val="43137"/>
                    </a:srgbClr>
                  </a:outerShdw>
                </a:effectLst>
                <a:latin typeface="Vindra"/>
              </a:rPr>
              <a:t> </a:t>
            </a:r>
            <a:r>
              <a:rPr lang="en-US" sz="2400" dirty="0">
                <a:solidFill>
                  <a:srgbClr val="FFC000"/>
                </a:solidFill>
                <a:latin typeface="Vindra"/>
              </a:rPr>
              <a:t>water </a:t>
            </a:r>
            <a:r>
              <a:rPr lang="en-US" sz="2400" dirty="0">
                <a:solidFill>
                  <a:schemeClr val="bg2">
                    <a:lumMod val="40000"/>
                    <a:lumOff val="60000"/>
                  </a:schemeClr>
                </a:solidFill>
                <a:latin typeface="Vindra"/>
              </a:rPr>
              <a:t> </a:t>
            </a:r>
            <a:r>
              <a:rPr lang="en-US" sz="2400" dirty="0">
                <a:latin typeface="Vindra"/>
              </a:rPr>
              <a:t>required in the community for various purposes.</a:t>
            </a:r>
          </a:p>
          <a:p>
            <a:pPr algn="just"/>
            <a:r>
              <a:rPr lang="en-US" sz="2400" dirty="0">
                <a:latin typeface="Vindra"/>
              </a:rPr>
              <a:t>Quantity of water will determine the sizes and capacities of all the components of water supply system such as intake chamber, transmission main, water treatment units, reservoir, distribution system, etc.</a:t>
            </a:r>
          </a:p>
          <a:p>
            <a:pPr algn="just"/>
            <a:r>
              <a:rPr lang="en-US" sz="2400" dirty="0">
                <a:latin typeface="Vindra"/>
              </a:rPr>
              <a:t>Estimation of the quantity of water (or, </a:t>
            </a:r>
            <a:r>
              <a:rPr lang="en-US" sz="2400" b="1" dirty="0">
                <a:latin typeface="Vindra"/>
              </a:rPr>
              <a:t>water demand</a:t>
            </a:r>
            <a:r>
              <a:rPr lang="en-US" sz="2400" dirty="0">
                <a:latin typeface="Vindra"/>
              </a:rPr>
              <a:t>) requires the following three factors to be known:</a:t>
            </a:r>
          </a:p>
          <a:p>
            <a:pPr marL="600075" lvl="1" indent="-257175" algn="just">
              <a:buSzPct val="68000"/>
              <a:buFont typeface="+mj-lt"/>
              <a:buAutoNum type="arabicPeriod"/>
            </a:pPr>
            <a:r>
              <a:rPr lang="en-US" sz="2400" dirty="0">
                <a:latin typeface="Vindra"/>
              </a:rPr>
              <a:t>Per capita demand of water or rate of demand</a:t>
            </a:r>
          </a:p>
          <a:p>
            <a:pPr marL="600075" lvl="1" indent="-257175" algn="just">
              <a:buSzPct val="70000"/>
              <a:buFont typeface="+mj-lt"/>
              <a:buAutoNum type="arabicPeriod"/>
            </a:pPr>
            <a:r>
              <a:rPr lang="en-US" sz="2400" dirty="0">
                <a:latin typeface="Vindra"/>
              </a:rPr>
              <a:t>Base and design period</a:t>
            </a:r>
          </a:p>
          <a:p>
            <a:pPr marL="600075" lvl="1" indent="-257175" algn="just">
              <a:buSzPct val="70000"/>
              <a:buFont typeface="+mj-lt"/>
              <a:buAutoNum type="arabicPeriod"/>
            </a:pPr>
            <a:r>
              <a:rPr lang="en-US" sz="2400" dirty="0">
                <a:latin typeface="Vindra"/>
              </a:rPr>
              <a:t>Population</a:t>
            </a:r>
          </a:p>
        </p:txBody>
      </p:sp>
      <p:sp>
        <p:nvSpPr>
          <p:cNvPr id="7" name="Slide Number Placeholder 6">
            <a:extLst>
              <a:ext uri="{FF2B5EF4-FFF2-40B4-BE49-F238E27FC236}">
                <a16:creationId xmlns:a16="http://schemas.microsoft.com/office/drawing/2014/main" id="{DDDEB4F0-C6EC-4FBD-A70E-623667E4B084}"/>
              </a:ext>
            </a:extLst>
          </p:cNvPr>
          <p:cNvSpPr>
            <a:spLocks noGrp="1"/>
          </p:cNvSpPr>
          <p:nvPr>
            <p:ph type="sldNum" idx="12"/>
          </p:nvPr>
        </p:nvSpPr>
        <p:spPr/>
        <p:txBody>
          <a:bodyPr/>
          <a:lstStyle/>
          <a:p>
            <a:fld id="{00000000-1234-1234-1234-123412341234}" type="slidenum">
              <a:rPr lang="en" smtClean="0">
                <a:solidFill>
                  <a:srgbClr val="FFFFFF"/>
                </a:solidFill>
              </a:rPr>
              <a:pPr/>
              <a:t>3</a:t>
            </a:fld>
            <a:endParaRPr lang="en">
              <a:solidFill>
                <a:srgbClr val="FFFFFF"/>
              </a:solidFill>
            </a:endParaRPr>
          </a:p>
        </p:txBody>
      </p:sp>
    </p:spTree>
    <p:extLst>
      <p:ext uri="{BB962C8B-B14F-4D97-AF65-F5344CB8AC3E}">
        <p14:creationId xmlns:p14="http://schemas.microsoft.com/office/powerpoint/2010/main" val="4516885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animEffect transition="in" filter="fade">
                                      <p:cBhvr>
                                        <p:cTn id="16" dur="500"/>
                                        <p:tgtEl>
                                          <p:spTgt spid="3">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500"/>
                                        <p:tgtEl>
                                          <p:spTgt spid="3">
                                            <p:txEl>
                                              <p:pRg st="2" end="2"/>
                                            </p:txEl>
                                          </p:spTgt>
                                        </p:tgtEl>
                                      </p:cBhvr>
                                    </p:animEffect>
                                  </p:childTnLst>
                                </p:cTn>
                              </p:par>
                            </p:childTnLst>
                          </p:cTn>
                        </p:par>
                        <p:par>
                          <p:cTn id="22" fill="hold">
                            <p:stCondLst>
                              <p:cond delay="500"/>
                            </p:stCondLst>
                            <p:childTnLst>
                              <p:par>
                                <p:cTn id="23" presetID="10" presetClass="entr" presetSubtype="0" fill="hold" nodeType="afterEffect">
                                  <p:stCondLst>
                                    <p:cond delay="1000"/>
                                  </p:stCondLst>
                                  <p:childTnLst>
                                    <p:set>
                                      <p:cBhvr>
                                        <p:cTn id="24" dur="1" fill="hold">
                                          <p:stCondLst>
                                            <p:cond delay="0"/>
                                          </p:stCondLst>
                                        </p:cTn>
                                        <p:tgtEl>
                                          <p:spTgt spid="3">
                                            <p:txEl>
                                              <p:pRg st="3" end="3"/>
                                            </p:txEl>
                                          </p:spTgt>
                                        </p:tgtEl>
                                        <p:attrNameLst>
                                          <p:attrName>style.visibility</p:attrName>
                                        </p:attrNameLst>
                                      </p:cBhvr>
                                      <p:to>
                                        <p:strVal val="visible"/>
                                      </p:to>
                                    </p:set>
                                    <p:animEffect transition="in" filter="fade">
                                      <p:cBhvr>
                                        <p:cTn id="25" dur="500"/>
                                        <p:tgtEl>
                                          <p:spTgt spid="3">
                                            <p:txEl>
                                              <p:pRg st="3" end="3"/>
                                            </p:txEl>
                                          </p:spTgt>
                                        </p:tgtEl>
                                      </p:cBhvr>
                                    </p:animEffect>
                                  </p:childTnLst>
                                </p:cTn>
                              </p:par>
                            </p:childTnLst>
                          </p:cTn>
                        </p:par>
                        <p:par>
                          <p:cTn id="26" fill="hold">
                            <p:stCondLst>
                              <p:cond delay="2000"/>
                            </p:stCondLst>
                            <p:childTnLst>
                              <p:par>
                                <p:cTn id="27" presetID="10" presetClass="entr" presetSubtype="0" fill="hold" nodeType="afterEffect">
                                  <p:stCondLst>
                                    <p:cond delay="1000"/>
                                  </p:stCondLst>
                                  <p:childTnLst>
                                    <p:set>
                                      <p:cBhvr>
                                        <p:cTn id="28" dur="1" fill="hold">
                                          <p:stCondLst>
                                            <p:cond delay="0"/>
                                          </p:stCondLst>
                                        </p:cTn>
                                        <p:tgtEl>
                                          <p:spTgt spid="3">
                                            <p:txEl>
                                              <p:pRg st="4" end="4"/>
                                            </p:txEl>
                                          </p:spTgt>
                                        </p:tgtEl>
                                        <p:attrNameLst>
                                          <p:attrName>style.visibility</p:attrName>
                                        </p:attrNameLst>
                                      </p:cBhvr>
                                      <p:to>
                                        <p:strVal val="visible"/>
                                      </p:to>
                                    </p:set>
                                    <p:animEffect transition="in" filter="fade">
                                      <p:cBhvr>
                                        <p:cTn id="29" dur="500"/>
                                        <p:tgtEl>
                                          <p:spTgt spid="3">
                                            <p:txEl>
                                              <p:pRg st="4" end="4"/>
                                            </p:txEl>
                                          </p:spTgt>
                                        </p:tgtEl>
                                      </p:cBhvr>
                                    </p:animEffect>
                                  </p:childTnLst>
                                </p:cTn>
                              </p:par>
                            </p:childTnLst>
                          </p:cTn>
                        </p:par>
                        <p:par>
                          <p:cTn id="30" fill="hold">
                            <p:stCondLst>
                              <p:cond delay="3500"/>
                            </p:stCondLst>
                            <p:childTnLst>
                              <p:par>
                                <p:cTn id="31" presetID="10" presetClass="entr" presetSubtype="0" fill="hold" nodeType="afterEffect">
                                  <p:stCondLst>
                                    <p:cond delay="1000"/>
                                  </p:stCondLst>
                                  <p:childTnLst>
                                    <p:set>
                                      <p:cBhvr>
                                        <p:cTn id="32" dur="1" fill="hold">
                                          <p:stCondLst>
                                            <p:cond delay="0"/>
                                          </p:stCondLst>
                                        </p:cTn>
                                        <p:tgtEl>
                                          <p:spTgt spid="3">
                                            <p:txEl>
                                              <p:pRg st="5" end="5"/>
                                            </p:txEl>
                                          </p:spTgt>
                                        </p:tgtEl>
                                        <p:attrNameLst>
                                          <p:attrName>style.visibility</p:attrName>
                                        </p:attrNameLst>
                                      </p:cBhvr>
                                      <p:to>
                                        <p:strVal val="visible"/>
                                      </p:to>
                                    </p:set>
                                    <p:animEffect transition="in" filter="fade">
                                      <p:cBhvr>
                                        <p:cTn id="33"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p49"/>
          <p:cNvSpPr txBox="1">
            <a:spLocks noGrp="1"/>
          </p:cNvSpPr>
          <p:nvPr>
            <p:ph type="title"/>
          </p:nvPr>
        </p:nvSpPr>
        <p:spPr>
          <a:xfrm>
            <a:off x="483676" y="207300"/>
            <a:ext cx="7053600" cy="478500"/>
          </a:xfrm>
          <a:prstGeom prst="rect">
            <a:avLst/>
          </a:prstGeom>
        </p:spPr>
        <p:txBody>
          <a:bodyPr spcFirstLastPara="1" wrap="square" lIns="68575" tIns="34275" rIns="68575" bIns="34275" anchor="t" anchorCtr="0">
            <a:noAutofit/>
          </a:bodyPr>
          <a:lstStyle/>
          <a:p>
            <a:r>
              <a:rPr lang="en" dirty="0">
                <a:solidFill>
                  <a:srgbClr val="FFFF00"/>
                </a:solidFill>
                <a:latin typeface="Vrinda" panose="01010600010101010101" pitchFamily="2" charset="0"/>
                <a:cs typeface="Vrinda" panose="01010600010101010101" pitchFamily="2" charset="0"/>
              </a:rPr>
              <a:t>Solution:</a:t>
            </a:r>
            <a:endParaRPr dirty="0">
              <a:solidFill>
                <a:srgbClr val="FFFF00"/>
              </a:solidFill>
              <a:latin typeface="Vrinda" panose="01010600010101010101" pitchFamily="2" charset="0"/>
              <a:cs typeface="Vrinda" panose="01010600010101010101" pitchFamily="2" charset="0"/>
            </a:endParaRPr>
          </a:p>
        </p:txBody>
      </p:sp>
      <p:graphicFrame>
        <p:nvGraphicFramePr>
          <p:cNvPr id="374" name="Google Shape;374;p49"/>
          <p:cNvGraphicFramePr/>
          <p:nvPr>
            <p:extLst>
              <p:ext uri="{D42A27DB-BD31-4B8C-83A1-F6EECF244321}">
                <p14:modId xmlns:p14="http://schemas.microsoft.com/office/powerpoint/2010/main" val="669919137"/>
              </p:ext>
            </p:extLst>
          </p:nvPr>
        </p:nvGraphicFramePr>
        <p:xfrm>
          <a:off x="483676" y="809082"/>
          <a:ext cx="8279324" cy="4570932"/>
        </p:xfrm>
        <a:graphic>
          <a:graphicData uri="http://schemas.openxmlformats.org/drawingml/2006/table">
            <a:tbl>
              <a:tblPr>
                <a:noFill/>
              </a:tblPr>
              <a:tblGrid>
                <a:gridCol w="756194">
                  <a:extLst>
                    <a:ext uri="{9D8B030D-6E8A-4147-A177-3AD203B41FA5}">
                      <a16:colId xmlns:a16="http://schemas.microsoft.com/office/drawing/2014/main" val="20000"/>
                    </a:ext>
                  </a:extLst>
                </a:gridCol>
                <a:gridCol w="1266488">
                  <a:extLst>
                    <a:ext uri="{9D8B030D-6E8A-4147-A177-3AD203B41FA5}">
                      <a16:colId xmlns:a16="http://schemas.microsoft.com/office/drawing/2014/main" val="20001"/>
                    </a:ext>
                  </a:extLst>
                </a:gridCol>
                <a:gridCol w="1238124">
                  <a:extLst>
                    <a:ext uri="{9D8B030D-6E8A-4147-A177-3AD203B41FA5}">
                      <a16:colId xmlns:a16="http://schemas.microsoft.com/office/drawing/2014/main" val="20002"/>
                    </a:ext>
                  </a:extLst>
                </a:gridCol>
                <a:gridCol w="1422433">
                  <a:extLst>
                    <a:ext uri="{9D8B030D-6E8A-4147-A177-3AD203B41FA5}">
                      <a16:colId xmlns:a16="http://schemas.microsoft.com/office/drawing/2014/main" val="20003"/>
                    </a:ext>
                  </a:extLst>
                </a:gridCol>
                <a:gridCol w="1705902">
                  <a:extLst>
                    <a:ext uri="{9D8B030D-6E8A-4147-A177-3AD203B41FA5}">
                      <a16:colId xmlns:a16="http://schemas.microsoft.com/office/drawing/2014/main" val="20004"/>
                    </a:ext>
                  </a:extLst>
                </a:gridCol>
                <a:gridCol w="1890183">
                  <a:extLst>
                    <a:ext uri="{9D8B030D-6E8A-4147-A177-3AD203B41FA5}">
                      <a16:colId xmlns:a16="http://schemas.microsoft.com/office/drawing/2014/main" val="20005"/>
                    </a:ext>
                  </a:extLst>
                </a:gridCol>
              </a:tblGrid>
              <a:tr h="867318">
                <a:tc>
                  <a:txBody>
                    <a:bodyPr/>
                    <a:lstStyle/>
                    <a:p>
                      <a:pPr marL="0" lvl="0" indent="0" algn="ctr" rtl="0">
                        <a:spcBef>
                          <a:spcPts val="0"/>
                        </a:spcBef>
                        <a:spcAft>
                          <a:spcPts val="0"/>
                        </a:spcAft>
                        <a:buNone/>
                      </a:pPr>
                      <a:r>
                        <a:rPr lang="en" sz="1600" dirty="0">
                          <a:solidFill>
                            <a:srgbClr val="FFFFFF"/>
                          </a:solidFill>
                          <a:latin typeface="Vindra"/>
                          <a:cs typeface="Vrinda" panose="01010600010101010101" pitchFamily="2" charset="0"/>
                        </a:rPr>
                        <a:t>Year</a:t>
                      </a:r>
                      <a:endParaRPr sz="1600" dirty="0">
                        <a:solidFill>
                          <a:srgbClr val="FFFFFF"/>
                        </a:solidFill>
                        <a:latin typeface="Vindra"/>
                        <a:cs typeface="Vrinda" panose="01010600010101010101" pitchFamily="2" charset="0"/>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A64D79"/>
                    </a:solidFill>
                  </a:tcPr>
                </a:tc>
                <a:tc>
                  <a:txBody>
                    <a:bodyPr/>
                    <a:lstStyle/>
                    <a:p>
                      <a:pPr marL="0" lvl="0" indent="0" algn="ctr" rtl="0">
                        <a:spcBef>
                          <a:spcPts val="0"/>
                        </a:spcBef>
                        <a:spcAft>
                          <a:spcPts val="0"/>
                        </a:spcAft>
                        <a:buNone/>
                      </a:pPr>
                      <a:r>
                        <a:rPr lang="en" sz="1600" dirty="0">
                          <a:solidFill>
                            <a:srgbClr val="FFFFFF"/>
                          </a:solidFill>
                          <a:latin typeface="Vindra"/>
                          <a:cs typeface="Vrinda" panose="01010600010101010101" pitchFamily="2" charset="0"/>
                        </a:rPr>
                        <a:t>Population</a:t>
                      </a:r>
                      <a:endParaRPr sz="1600" dirty="0">
                        <a:solidFill>
                          <a:srgbClr val="FFFFFF"/>
                        </a:solidFill>
                        <a:latin typeface="Vindra"/>
                        <a:cs typeface="Vrinda" panose="01010600010101010101" pitchFamily="2" charset="0"/>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A64D79"/>
                    </a:solidFill>
                  </a:tcPr>
                </a:tc>
                <a:tc>
                  <a:txBody>
                    <a:bodyPr/>
                    <a:lstStyle/>
                    <a:p>
                      <a:pPr marL="0" lvl="0" indent="0" algn="ctr" rtl="0">
                        <a:spcBef>
                          <a:spcPts val="0"/>
                        </a:spcBef>
                        <a:spcAft>
                          <a:spcPts val="0"/>
                        </a:spcAft>
                        <a:buNone/>
                      </a:pPr>
                      <a:r>
                        <a:rPr lang="en" sz="1600" dirty="0">
                          <a:solidFill>
                            <a:srgbClr val="FFFFFF"/>
                          </a:solidFill>
                          <a:latin typeface="Vindra"/>
                          <a:cs typeface="Vrinda" panose="01010600010101010101" pitchFamily="2" charset="0"/>
                        </a:rPr>
                        <a:t>Increase in Population</a:t>
                      </a:r>
                      <a:endParaRPr sz="1600" dirty="0">
                        <a:solidFill>
                          <a:srgbClr val="FFFFFF"/>
                        </a:solidFill>
                        <a:latin typeface="Vindra"/>
                        <a:cs typeface="Vrinda" panose="01010600010101010101" pitchFamily="2" charset="0"/>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A64D79"/>
                    </a:solidFill>
                  </a:tcPr>
                </a:tc>
                <a:tc>
                  <a:txBody>
                    <a:bodyPr/>
                    <a:lstStyle/>
                    <a:p>
                      <a:pPr marL="0" lvl="0" indent="0" algn="ctr" rtl="0">
                        <a:spcBef>
                          <a:spcPts val="0"/>
                        </a:spcBef>
                        <a:spcAft>
                          <a:spcPts val="0"/>
                        </a:spcAft>
                        <a:buNone/>
                      </a:pPr>
                      <a:r>
                        <a:rPr lang="en" sz="1600" dirty="0">
                          <a:solidFill>
                            <a:srgbClr val="FFFFFF"/>
                          </a:solidFill>
                          <a:latin typeface="Vindra"/>
                          <a:cs typeface="Vrinda" panose="01010600010101010101" pitchFamily="2" charset="0"/>
                        </a:rPr>
                        <a:t>Incremental Increase</a:t>
                      </a:r>
                      <a:endParaRPr sz="1600" dirty="0">
                        <a:solidFill>
                          <a:srgbClr val="FFFFFF"/>
                        </a:solidFill>
                        <a:latin typeface="Vindra"/>
                        <a:cs typeface="Vrinda" panose="01010600010101010101" pitchFamily="2" charset="0"/>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A64D79"/>
                    </a:solidFill>
                  </a:tcPr>
                </a:tc>
                <a:tc>
                  <a:txBody>
                    <a:bodyPr/>
                    <a:lstStyle/>
                    <a:p>
                      <a:pPr marL="0" lvl="0" indent="0" algn="ctr" rtl="0">
                        <a:spcBef>
                          <a:spcPts val="0"/>
                        </a:spcBef>
                        <a:spcAft>
                          <a:spcPts val="0"/>
                        </a:spcAft>
                        <a:buNone/>
                      </a:pPr>
                      <a:r>
                        <a:rPr lang="en" sz="1600" dirty="0">
                          <a:solidFill>
                            <a:srgbClr val="FFFFFF"/>
                          </a:solidFill>
                          <a:latin typeface="Vindra"/>
                          <a:cs typeface="Vrinda" panose="01010600010101010101" pitchFamily="2" charset="0"/>
                        </a:rPr>
                        <a:t>% Increase in Population</a:t>
                      </a:r>
                      <a:endParaRPr sz="1600" dirty="0">
                        <a:solidFill>
                          <a:srgbClr val="FFFFFF"/>
                        </a:solidFill>
                        <a:latin typeface="Vindra"/>
                        <a:cs typeface="Vrinda" panose="01010600010101010101" pitchFamily="2" charset="0"/>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A64D79"/>
                    </a:solidFill>
                  </a:tcPr>
                </a:tc>
                <a:tc>
                  <a:txBody>
                    <a:bodyPr/>
                    <a:lstStyle/>
                    <a:p>
                      <a:pPr marL="0" lvl="0" indent="0" algn="ctr" rtl="0">
                        <a:spcBef>
                          <a:spcPts val="0"/>
                        </a:spcBef>
                        <a:spcAft>
                          <a:spcPts val="0"/>
                        </a:spcAft>
                        <a:buNone/>
                      </a:pPr>
                      <a:r>
                        <a:rPr lang="en" sz="1600" dirty="0">
                          <a:solidFill>
                            <a:srgbClr val="FFFFFF"/>
                          </a:solidFill>
                          <a:latin typeface="Vindra"/>
                          <a:cs typeface="Vrinda" panose="01010600010101010101" pitchFamily="2" charset="0"/>
                        </a:rPr>
                        <a:t>Decrease in % Increase In Population</a:t>
                      </a:r>
                      <a:endParaRPr sz="1600" dirty="0">
                        <a:solidFill>
                          <a:srgbClr val="FFFFFF"/>
                        </a:solidFill>
                        <a:latin typeface="Vindra"/>
                        <a:cs typeface="Vrinda" panose="01010600010101010101" pitchFamily="2" charset="0"/>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A64D79"/>
                    </a:solidFill>
                  </a:tcPr>
                </a:tc>
                <a:extLst>
                  <a:ext uri="{0D108BD9-81ED-4DB2-BD59-A6C34878D82A}">
                    <a16:rowId xmlns:a16="http://schemas.microsoft.com/office/drawing/2014/main" val="10000"/>
                  </a:ext>
                </a:extLst>
              </a:tr>
              <a:tr h="522366">
                <a:tc>
                  <a:txBody>
                    <a:bodyPr/>
                    <a:lstStyle/>
                    <a:p>
                      <a:pPr marL="0" lvl="0" indent="0" algn="ctr" rtl="0">
                        <a:spcBef>
                          <a:spcPts val="0"/>
                        </a:spcBef>
                        <a:spcAft>
                          <a:spcPts val="0"/>
                        </a:spcAft>
                        <a:buNone/>
                      </a:pPr>
                      <a:r>
                        <a:rPr lang="en" sz="1600" dirty="0">
                          <a:solidFill>
                            <a:srgbClr val="FFFFFF"/>
                          </a:solidFill>
                          <a:latin typeface="Vindra"/>
                          <a:cs typeface="Vrinda" panose="01010600010101010101" pitchFamily="2" charset="0"/>
                        </a:rPr>
                        <a:t>2028</a:t>
                      </a:r>
                      <a:endParaRPr sz="1600" dirty="0">
                        <a:solidFill>
                          <a:srgbClr val="FFFFFF"/>
                        </a:solidFill>
                        <a:latin typeface="Vindra"/>
                        <a:cs typeface="Vrinda" panose="01010600010101010101" pitchFamily="2" charset="0"/>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6FA8DC"/>
                    </a:solidFill>
                  </a:tcPr>
                </a:tc>
                <a:tc>
                  <a:txBody>
                    <a:bodyPr/>
                    <a:lstStyle/>
                    <a:p>
                      <a:pPr marL="0" lvl="0" indent="0" algn="ctr" rtl="0">
                        <a:spcBef>
                          <a:spcPts val="0"/>
                        </a:spcBef>
                        <a:spcAft>
                          <a:spcPts val="0"/>
                        </a:spcAft>
                        <a:buNone/>
                      </a:pPr>
                      <a:r>
                        <a:rPr lang="en" sz="1600" dirty="0">
                          <a:solidFill>
                            <a:srgbClr val="FFFFFF"/>
                          </a:solidFill>
                          <a:latin typeface="Vindra"/>
                          <a:cs typeface="Vrinda" panose="01010600010101010101" pitchFamily="2" charset="0"/>
                        </a:rPr>
                        <a:t>29,000</a:t>
                      </a:r>
                      <a:endParaRPr sz="1600" dirty="0">
                        <a:solidFill>
                          <a:srgbClr val="FFFFFF"/>
                        </a:solidFill>
                        <a:latin typeface="Vindra"/>
                        <a:cs typeface="Vrinda" panose="01010600010101010101" pitchFamily="2" charset="0"/>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6FA8DC"/>
                    </a:solidFill>
                  </a:tcPr>
                </a:tc>
                <a:tc>
                  <a:txBody>
                    <a:bodyPr/>
                    <a:lstStyle/>
                    <a:p>
                      <a:pPr marL="0" lvl="0" indent="0" algn="ctr" rtl="0">
                        <a:spcBef>
                          <a:spcPts val="0"/>
                        </a:spcBef>
                        <a:spcAft>
                          <a:spcPts val="0"/>
                        </a:spcAft>
                        <a:buNone/>
                      </a:pPr>
                      <a:r>
                        <a:rPr lang="en" sz="1600" dirty="0">
                          <a:solidFill>
                            <a:srgbClr val="FFFFFF"/>
                          </a:solidFill>
                          <a:latin typeface="Vindra"/>
                          <a:cs typeface="Vrinda" panose="01010600010101010101" pitchFamily="2" charset="0"/>
                        </a:rPr>
                        <a:t>-</a:t>
                      </a:r>
                      <a:endParaRPr sz="1600" dirty="0">
                        <a:solidFill>
                          <a:srgbClr val="FFFFFF"/>
                        </a:solidFill>
                        <a:latin typeface="Vindra"/>
                        <a:cs typeface="Vrinda" panose="01010600010101010101" pitchFamily="2" charset="0"/>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6FA8DC"/>
                    </a:solidFill>
                  </a:tcPr>
                </a:tc>
                <a:tc>
                  <a:txBody>
                    <a:bodyPr/>
                    <a:lstStyle/>
                    <a:p>
                      <a:pPr marL="0" lvl="0" indent="0" algn="ctr" rtl="0">
                        <a:spcBef>
                          <a:spcPts val="0"/>
                        </a:spcBef>
                        <a:spcAft>
                          <a:spcPts val="0"/>
                        </a:spcAft>
                        <a:buNone/>
                      </a:pPr>
                      <a:r>
                        <a:rPr lang="en" sz="1600" dirty="0">
                          <a:solidFill>
                            <a:srgbClr val="FFFFFF"/>
                          </a:solidFill>
                          <a:latin typeface="Vindra"/>
                          <a:cs typeface="Vrinda" panose="01010600010101010101" pitchFamily="2" charset="0"/>
                        </a:rPr>
                        <a:t>-</a:t>
                      </a:r>
                      <a:endParaRPr sz="1600" dirty="0">
                        <a:solidFill>
                          <a:srgbClr val="FFFFFF"/>
                        </a:solidFill>
                        <a:latin typeface="Vindra"/>
                        <a:cs typeface="Vrinda" panose="01010600010101010101" pitchFamily="2" charset="0"/>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6FA8DC"/>
                    </a:solidFill>
                  </a:tcPr>
                </a:tc>
                <a:tc>
                  <a:txBody>
                    <a:bodyPr/>
                    <a:lstStyle/>
                    <a:p>
                      <a:pPr marL="0" lvl="0" indent="0" algn="ctr" rtl="0">
                        <a:spcBef>
                          <a:spcPts val="0"/>
                        </a:spcBef>
                        <a:spcAft>
                          <a:spcPts val="0"/>
                        </a:spcAft>
                        <a:buNone/>
                      </a:pPr>
                      <a:r>
                        <a:rPr lang="en" sz="1600" dirty="0">
                          <a:solidFill>
                            <a:srgbClr val="FFFFFF"/>
                          </a:solidFill>
                          <a:latin typeface="Vindra"/>
                          <a:cs typeface="Vrinda" panose="01010600010101010101" pitchFamily="2" charset="0"/>
                        </a:rPr>
                        <a:t>-</a:t>
                      </a:r>
                      <a:endParaRPr sz="1600" dirty="0">
                        <a:solidFill>
                          <a:srgbClr val="FFFFFF"/>
                        </a:solidFill>
                        <a:latin typeface="Vindra"/>
                        <a:cs typeface="Vrinda" panose="01010600010101010101" pitchFamily="2" charset="0"/>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6FA8DC"/>
                    </a:solidFill>
                  </a:tcPr>
                </a:tc>
                <a:tc>
                  <a:txBody>
                    <a:bodyPr/>
                    <a:lstStyle/>
                    <a:p>
                      <a:pPr marL="0" lvl="0" indent="0" algn="ctr" rtl="0">
                        <a:spcBef>
                          <a:spcPts val="0"/>
                        </a:spcBef>
                        <a:spcAft>
                          <a:spcPts val="0"/>
                        </a:spcAft>
                        <a:buNone/>
                      </a:pPr>
                      <a:r>
                        <a:rPr lang="en" sz="1600" dirty="0">
                          <a:solidFill>
                            <a:srgbClr val="FFFFFF"/>
                          </a:solidFill>
                          <a:latin typeface="Vindra"/>
                          <a:cs typeface="Vrinda" panose="01010600010101010101" pitchFamily="2" charset="0"/>
                        </a:rPr>
                        <a:t>-</a:t>
                      </a:r>
                      <a:endParaRPr sz="1600" dirty="0">
                        <a:solidFill>
                          <a:srgbClr val="FFFFFF"/>
                        </a:solidFill>
                        <a:latin typeface="Vindra"/>
                        <a:cs typeface="Vrinda" panose="01010600010101010101" pitchFamily="2" charset="0"/>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6FA8DC"/>
                    </a:solidFill>
                  </a:tcPr>
                </a:tc>
                <a:extLst>
                  <a:ext uri="{0D108BD9-81ED-4DB2-BD59-A6C34878D82A}">
                    <a16:rowId xmlns:a16="http://schemas.microsoft.com/office/drawing/2014/main" val="10001"/>
                  </a:ext>
                </a:extLst>
              </a:tr>
              <a:tr h="522366">
                <a:tc>
                  <a:txBody>
                    <a:bodyPr/>
                    <a:lstStyle/>
                    <a:p>
                      <a:pPr marL="0" lvl="0" indent="0" algn="ctr" rtl="0">
                        <a:spcBef>
                          <a:spcPts val="0"/>
                        </a:spcBef>
                        <a:spcAft>
                          <a:spcPts val="0"/>
                        </a:spcAft>
                        <a:buNone/>
                      </a:pPr>
                      <a:r>
                        <a:rPr lang="en" sz="1600" dirty="0">
                          <a:solidFill>
                            <a:srgbClr val="FFFFFF"/>
                          </a:solidFill>
                          <a:latin typeface="Vindra"/>
                          <a:cs typeface="Vrinda" panose="01010600010101010101" pitchFamily="2" charset="0"/>
                        </a:rPr>
                        <a:t>2038</a:t>
                      </a:r>
                      <a:endParaRPr sz="1600" dirty="0">
                        <a:solidFill>
                          <a:srgbClr val="FFFFFF"/>
                        </a:solidFill>
                        <a:latin typeface="Vindra"/>
                        <a:cs typeface="Vrinda" panose="01010600010101010101" pitchFamily="2" charset="0"/>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3D85C6"/>
                    </a:solidFill>
                  </a:tcPr>
                </a:tc>
                <a:tc>
                  <a:txBody>
                    <a:bodyPr/>
                    <a:lstStyle/>
                    <a:p>
                      <a:pPr marL="0" lvl="0" indent="0" algn="ctr" rtl="0">
                        <a:spcBef>
                          <a:spcPts val="0"/>
                        </a:spcBef>
                        <a:spcAft>
                          <a:spcPts val="0"/>
                        </a:spcAft>
                        <a:buNone/>
                      </a:pPr>
                      <a:r>
                        <a:rPr lang="en" sz="1600" dirty="0">
                          <a:solidFill>
                            <a:srgbClr val="FFFFFF"/>
                          </a:solidFill>
                          <a:latin typeface="Vindra"/>
                          <a:cs typeface="Vrinda" panose="01010600010101010101" pitchFamily="2" charset="0"/>
                        </a:rPr>
                        <a:t>37,000</a:t>
                      </a:r>
                      <a:endParaRPr sz="1600" dirty="0">
                        <a:solidFill>
                          <a:srgbClr val="FFFFFF"/>
                        </a:solidFill>
                        <a:latin typeface="Vindra"/>
                        <a:cs typeface="Vrinda" panose="01010600010101010101" pitchFamily="2" charset="0"/>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3D85C6"/>
                    </a:solidFill>
                  </a:tcPr>
                </a:tc>
                <a:tc>
                  <a:txBody>
                    <a:bodyPr/>
                    <a:lstStyle/>
                    <a:p>
                      <a:pPr marL="0" lvl="0" indent="0" algn="ctr" rtl="0">
                        <a:spcBef>
                          <a:spcPts val="0"/>
                        </a:spcBef>
                        <a:spcAft>
                          <a:spcPts val="0"/>
                        </a:spcAft>
                        <a:buNone/>
                      </a:pPr>
                      <a:r>
                        <a:rPr lang="en" sz="1600" dirty="0">
                          <a:solidFill>
                            <a:srgbClr val="FFFFFF"/>
                          </a:solidFill>
                          <a:latin typeface="Vindra"/>
                          <a:cs typeface="Vrinda" panose="01010600010101010101" pitchFamily="2" charset="0"/>
                        </a:rPr>
                        <a:t>8,000</a:t>
                      </a:r>
                      <a:endParaRPr sz="1600" dirty="0">
                        <a:solidFill>
                          <a:srgbClr val="FFFFFF"/>
                        </a:solidFill>
                        <a:latin typeface="Vindra"/>
                        <a:cs typeface="Vrinda" panose="01010600010101010101" pitchFamily="2" charset="0"/>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3D85C6"/>
                    </a:solidFill>
                  </a:tcPr>
                </a:tc>
                <a:tc>
                  <a:txBody>
                    <a:bodyPr/>
                    <a:lstStyle/>
                    <a:p>
                      <a:pPr marL="0" lvl="0" indent="0" algn="ctr" rtl="0">
                        <a:spcBef>
                          <a:spcPts val="0"/>
                        </a:spcBef>
                        <a:spcAft>
                          <a:spcPts val="0"/>
                        </a:spcAft>
                        <a:buNone/>
                      </a:pPr>
                      <a:r>
                        <a:rPr lang="en" sz="1600" dirty="0">
                          <a:solidFill>
                            <a:srgbClr val="FFFFFF"/>
                          </a:solidFill>
                          <a:latin typeface="Vindra"/>
                          <a:cs typeface="Vrinda" panose="01010600010101010101" pitchFamily="2" charset="0"/>
                        </a:rPr>
                        <a:t>-</a:t>
                      </a:r>
                      <a:endParaRPr sz="1600" dirty="0">
                        <a:solidFill>
                          <a:srgbClr val="FFFFFF"/>
                        </a:solidFill>
                        <a:latin typeface="Vindra"/>
                        <a:cs typeface="Vrinda" panose="01010600010101010101" pitchFamily="2" charset="0"/>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3D85C6"/>
                    </a:solidFill>
                  </a:tcPr>
                </a:tc>
                <a:tc>
                  <a:txBody>
                    <a:bodyPr/>
                    <a:lstStyle/>
                    <a:p>
                      <a:pPr marL="0" lvl="0" indent="0" algn="ctr" rtl="0">
                        <a:spcBef>
                          <a:spcPts val="0"/>
                        </a:spcBef>
                        <a:spcAft>
                          <a:spcPts val="0"/>
                        </a:spcAft>
                        <a:buNone/>
                      </a:pPr>
                      <a:r>
                        <a:rPr lang="en" sz="1600">
                          <a:solidFill>
                            <a:srgbClr val="FFFFFF"/>
                          </a:solidFill>
                          <a:latin typeface="Vindra"/>
                          <a:cs typeface="Vrinda" panose="01010600010101010101" pitchFamily="2" charset="0"/>
                        </a:rPr>
                        <a:t>27.586</a:t>
                      </a:r>
                      <a:endParaRPr sz="1600">
                        <a:solidFill>
                          <a:srgbClr val="FFFFFF"/>
                        </a:solidFill>
                        <a:latin typeface="Vindra"/>
                        <a:cs typeface="Vrinda" panose="01010600010101010101" pitchFamily="2" charset="0"/>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3D85C6"/>
                    </a:solidFill>
                  </a:tcPr>
                </a:tc>
                <a:tc>
                  <a:txBody>
                    <a:bodyPr/>
                    <a:lstStyle/>
                    <a:p>
                      <a:pPr marL="0" lvl="0" indent="0" algn="ctr" rtl="0">
                        <a:spcBef>
                          <a:spcPts val="0"/>
                        </a:spcBef>
                        <a:spcAft>
                          <a:spcPts val="0"/>
                        </a:spcAft>
                        <a:buNone/>
                      </a:pPr>
                      <a:r>
                        <a:rPr lang="en" sz="1600">
                          <a:solidFill>
                            <a:srgbClr val="FFFFFF"/>
                          </a:solidFill>
                          <a:latin typeface="Vindra"/>
                          <a:cs typeface="Vrinda" panose="01010600010101010101" pitchFamily="2" charset="0"/>
                        </a:rPr>
                        <a:t>-</a:t>
                      </a:r>
                      <a:endParaRPr sz="1600">
                        <a:solidFill>
                          <a:srgbClr val="FFFFFF"/>
                        </a:solidFill>
                        <a:latin typeface="Vindra"/>
                        <a:cs typeface="Vrinda" panose="01010600010101010101" pitchFamily="2" charset="0"/>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3D85C6"/>
                    </a:solidFill>
                  </a:tcPr>
                </a:tc>
                <a:extLst>
                  <a:ext uri="{0D108BD9-81ED-4DB2-BD59-A6C34878D82A}">
                    <a16:rowId xmlns:a16="http://schemas.microsoft.com/office/drawing/2014/main" val="10002"/>
                  </a:ext>
                </a:extLst>
              </a:tr>
              <a:tr h="522366">
                <a:tc>
                  <a:txBody>
                    <a:bodyPr/>
                    <a:lstStyle/>
                    <a:p>
                      <a:pPr marL="0" lvl="0" indent="0" algn="ctr" rtl="0">
                        <a:spcBef>
                          <a:spcPts val="0"/>
                        </a:spcBef>
                        <a:spcAft>
                          <a:spcPts val="0"/>
                        </a:spcAft>
                        <a:buNone/>
                      </a:pPr>
                      <a:r>
                        <a:rPr lang="en" sz="1600" dirty="0">
                          <a:solidFill>
                            <a:srgbClr val="FFFFFF"/>
                          </a:solidFill>
                          <a:latin typeface="Vindra"/>
                          <a:cs typeface="Vrinda" panose="01010600010101010101" pitchFamily="2" charset="0"/>
                        </a:rPr>
                        <a:t>2048</a:t>
                      </a:r>
                      <a:endParaRPr sz="1600" dirty="0">
                        <a:solidFill>
                          <a:srgbClr val="FFFFFF"/>
                        </a:solidFill>
                        <a:latin typeface="Vindra"/>
                        <a:cs typeface="Vrinda" panose="01010600010101010101" pitchFamily="2" charset="0"/>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6FA8DC"/>
                    </a:solidFill>
                  </a:tcPr>
                </a:tc>
                <a:tc>
                  <a:txBody>
                    <a:bodyPr/>
                    <a:lstStyle/>
                    <a:p>
                      <a:pPr marL="0" lvl="0" indent="0" algn="ctr" rtl="0">
                        <a:spcBef>
                          <a:spcPts val="0"/>
                        </a:spcBef>
                        <a:spcAft>
                          <a:spcPts val="0"/>
                        </a:spcAft>
                        <a:buNone/>
                      </a:pPr>
                      <a:r>
                        <a:rPr lang="en" sz="1600" dirty="0">
                          <a:solidFill>
                            <a:srgbClr val="FFFFFF"/>
                          </a:solidFill>
                          <a:latin typeface="Vindra"/>
                          <a:cs typeface="Vrinda" panose="01010600010101010101" pitchFamily="2" charset="0"/>
                        </a:rPr>
                        <a:t>47,000</a:t>
                      </a:r>
                      <a:endParaRPr sz="1600" dirty="0">
                        <a:solidFill>
                          <a:srgbClr val="FFFFFF"/>
                        </a:solidFill>
                        <a:latin typeface="Vindra"/>
                        <a:cs typeface="Vrinda" panose="01010600010101010101" pitchFamily="2" charset="0"/>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6FA8DC"/>
                    </a:solidFill>
                  </a:tcPr>
                </a:tc>
                <a:tc>
                  <a:txBody>
                    <a:bodyPr/>
                    <a:lstStyle/>
                    <a:p>
                      <a:pPr marL="0" lvl="0" indent="0" algn="ctr" rtl="0">
                        <a:spcBef>
                          <a:spcPts val="0"/>
                        </a:spcBef>
                        <a:spcAft>
                          <a:spcPts val="0"/>
                        </a:spcAft>
                        <a:buNone/>
                      </a:pPr>
                      <a:r>
                        <a:rPr lang="en" sz="1600" dirty="0">
                          <a:solidFill>
                            <a:srgbClr val="FFFFFF"/>
                          </a:solidFill>
                          <a:latin typeface="Vindra"/>
                          <a:cs typeface="Vrinda" panose="01010600010101010101" pitchFamily="2" charset="0"/>
                        </a:rPr>
                        <a:t>10,000</a:t>
                      </a:r>
                      <a:endParaRPr sz="1600" dirty="0">
                        <a:solidFill>
                          <a:srgbClr val="FFFFFF"/>
                        </a:solidFill>
                        <a:latin typeface="Vindra"/>
                        <a:cs typeface="Vrinda" panose="01010600010101010101" pitchFamily="2" charset="0"/>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6FA8DC"/>
                    </a:solidFill>
                  </a:tcPr>
                </a:tc>
                <a:tc>
                  <a:txBody>
                    <a:bodyPr/>
                    <a:lstStyle/>
                    <a:p>
                      <a:pPr marL="0" lvl="0" indent="0" algn="ctr" rtl="0">
                        <a:spcBef>
                          <a:spcPts val="0"/>
                        </a:spcBef>
                        <a:spcAft>
                          <a:spcPts val="0"/>
                        </a:spcAft>
                        <a:buNone/>
                      </a:pPr>
                      <a:r>
                        <a:rPr lang="en" sz="1600" dirty="0">
                          <a:solidFill>
                            <a:srgbClr val="FFFFFF"/>
                          </a:solidFill>
                          <a:latin typeface="Vindra"/>
                          <a:cs typeface="Vrinda" panose="01010600010101010101" pitchFamily="2" charset="0"/>
                        </a:rPr>
                        <a:t>2,000</a:t>
                      </a:r>
                      <a:endParaRPr sz="1600" dirty="0">
                        <a:solidFill>
                          <a:srgbClr val="FFFFFF"/>
                        </a:solidFill>
                        <a:latin typeface="Vindra"/>
                        <a:cs typeface="Vrinda" panose="01010600010101010101" pitchFamily="2" charset="0"/>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6FA8DC"/>
                    </a:solidFill>
                  </a:tcPr>
                </a:tc>
                <a:tc>
                  <a:txBody>
                    <a:bodyPr/>
                    <a:lstStyle/>
                    <a:p>
                      <a:pPr marL="0" lvl="0" indent="0" algn="ctr" rtl="0">
                        <a:spcBef>
                          <a:spcPts val="0"/>
                        </a:spcBef>
                        <a:spcAft>
                          <a:spcPts val="0"/>
                        </a:spcAft>
                        <a:buNone/>
                      </a:pPr>
                      <a:r>
                        <a:rPr lang="en" sz="1600">
                          <a:solidFill>
                            <a:srgbClr val="FFFFFF"/>
                          </a:solidFill>
                          <a:latin typeface="Vindra"/>
                          <a:cs typeface="Vrinda" panose="01010600010101010101" pitchFamily="2" charset="0"/>
                        </a:rPr>
                        <a:t>27.027</a:t>
                      </a:r>
                      <a:endParaRPr sz="1600">
                        <a:solidFill>
                          <a:srgbClr val="FFFFFF"/>
                        </a:solidFill>
                        <a:latin typeface="Vindra"/>
                        <a:cs typeface="Vrinda" panose="01010600010101010101" pitchFamily="2" charset="0"/>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6FA8DC"/>
                    </a:solidFill>
                  </a:tcPr>
                </a:tc>
                <a:tc>
                  <a:txBody>
                    <a:bodyPr/>
                    <a:lstStyle/>
                    <a:p>
                      <a:pPr marL="0" lvl="0" indent="0" algn="ctr" rtl="0">
                        <a:spcBef>
                          <a:spcPts val="0"/>
                        </a:spcBef>
                        <a:spcAft>
                          <a:spcPts val="0"/>
                        </a:spcAft>
                        <a:buNone/>
                      </a:pPr>
                      <a:r>
                        <a:rPr lang="en" sz="1600">
                          <a:solidFill>
                            <a:srgbClr val="FFFFFF"/>
                          </a:solidFill>
                          <a:latin typeface="Vindra"/>
                          <a:cs typeface="Vrinda" panose="01010600010101010101" pitchFamily="2" charset="0"/>
                        </a:rPr>
                        <a:t>0.559</a:t>
                      </a:r>
                      <a:endParaRPr sz="1600">
                        <a:solidFill>
                          <a:srgbClr val="FFFFFF"/>
                        </a:solidFill>
                        <a:latin typeface="Vindra"/>
                        <a:cs typeface="Vrinda" panose="01010600010101010101" pitchFamily="2" charset="0"/>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6FA8DC"/>
                    </a:solidFill>
                  </a:tcPr>
                </a:tc>
                <a:extLst>
                  <a:ext uri="{0D108BD9-81ED-4DB2-BD59-A6C34878D82A}">
                    <a16:rowId xmlns:a16="http://schemas.microsoft.com/office/drawing/2014/main" val="10003"/>
                  </a:ext>
                </a:extLst>
              </a:tr>
              <a:tr h="522366">
                <a:tc>
                  <a:txBody>
                    <a:bodyPr/>
                    <a:lstStyle/>
                    <a:p>
                      <a:pPr marL="0" lvl="0" indent="0" algn="ctr" rtl="0">
                        <a:spcBef>
                          <a:spcPts val="0"/>
                        </a:spcBef>
                        <a:spcAft>
                          <a:spcPts val="0"/>
                        </a:spcAft>
                        <a:buNone/>
                      </a:pPr>
                      <a:r>
                        <a:rPr lang="en" sz="1600" dirty="0">
                          <a:solidFill>
                            <a:srgbClr val="FFFFFF"/>
                          </a:solidFill>
                          <a:latin typeface="Vindra"/>
                          <a:cs typeface="Vrinda" panose="01010600010101010101" pitchFamily="2" charset="0"/>
                        </a:rPr>
                        <a:t>2058</a:t>
                      </a:r>
                      <a:endParaRPr sz="1600" dirty="0">
                        <a:solidFill>
                          <a:srgbClr val="FFFFFF"/>
                        </a:solidFill>
                        <a:latin typeface="Vindra"/>
                        <a:cs typeface="Vrinda" panose="01010600010101010101" pitchFamily="2" charset="0"/>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3D85C6"/>
                    </a:solidFill>
                  </a:tcPr>
                </a:tc>
                <a:tc>
                  <a:txBody>
                    <a:bodyPr/>
                    <a:lstStyle/>
                    <a:p>
                      <a:pPr marL="0" lvl="0" indent="0" algn="ctr" rtl="0">
                        <a:spcBef>
                          <a:spcPts val="0"/>
                        </a:spcBef>
                        <a:spcAft>
                          <a:spcPts val="0"/>
                        </a:spcAft>
                        <a:buNone/>
                      </a:pPr>
                      <a:r>
                        <a:rPr lang="en" sz="1600" dirty="0">
                          <a:solidFill>
                            <a:srgbClr val="FFFFFF"/>
                          </a:solidFill>
                          <a:latin typeface="Vindra"/>
                          <a:cs typeface="Vrinda" panose="01010600010101010101" pitchFamily="2" charset="0"/>
                        </a:rPr>
                        <a:t>57,000</a:t>
                      </a:r>
                      <a:endParaRPr sz="1600" dirty="0">
                        <a:solidFill>
                          <a:srgbClr val="FFFFFF"/>
                        </a:solidFill>
                        <a:latin typeface="Vindra"/>
                        <a:cs typeface="Vrinda" panose="01010600010101010101" pitchFamily="2" charset="0"/>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3D85C6"/>
                    </a:solidFill>
                  </a:tcPr>
                </a:tc>
                <a:tc>
                  <a:txBody>
                    <a:bodyPr/>
                    <a:lstStyle/>
                    <a:p>
                      <a:pPr marL="0" lvl="0" indent="0" algn="ctr" rtl="0">
                        <a:spcBef>
                          <a:spcPts val="0"/>
                        </a:spcBef>
                        <a:spcAft>
                          <a:spcPts val="0"/>
                        </a:spcAft>
                        <a:buNone/>
                      </a:pPr>
                      <a:r>
                        <a:rPr lang="en" sz="1600">
                          <a:solidFill>
                            <a:srgbClr val="FFFFFF"/>
                          </a:solidFill>
                          <a:latin typeface="Vindra"/>
                          <a:cs typeface="Vrinda" panose="01010600010101010101" pitchFamily="2" charset="0"/>
                        </a:rPr>
                        <a:t>10,000</a:t>
                      </a:r>
                      <a:endParaRPr sz="1600">
                        <a:solidFill>
                          <a:srgbClr val="FFFFFF"/>
                        </a:solidFill>
                        <a:latin typeface="Vindra"/>
                        <a:cs typeface="Vrinda" panose="01010600010101010101" pitchFamily="2" charset="0"/>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3D85C6"/>
                    </a:solidFill>
                  </a:tcPr>
                </a:tc>
                <a:tc>
                  <a:txBody>
                    <a:bodyPr/>
                    <a:lstStyle/>
                    <a:p>
                      <a:pPr marL="0" lvl="0" indent="0" algn="ctr" rtl="0">
                        <a:spcBef>
                          <a:spcPts val="0"/>
                        </a:spcBef>
                        <a:spcAft>
                          <a:spcPts val="0"/>
                        </a:spcAft>
                        <a:buNone/>
                      </a:pPr>
                      <a:r>
                        <a:rPr lang="en" sz="1600">
                          <a:solidFill>
                            <a:srgbClr val="FFFFFF"/>
                          </a:solidFill>
                          <a:latin typeface="Vindra"/>
                          <a:cs typeface="Vrinda" panose="01010600010101010101" pitchFamily="2" charset="0"/>
                        </a:rPr>
                        <a:t>0</a:t>
                      </a:r>
                      <a:endParaRPr sz="1600">
                        <a:solidFill>
                          <a:srgbClr val="FFFFFF"/>
                        </a:solidFill>
                        <a:latin typeface="Vindra"/>
                        <a:cs typeface="Vrinda" panose="01010600010101010101" pitchFamily="2" charset="0"/>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3D85C6"/>
                    </a:solidFill>
                  </a:tcPr>
                </a:tc>
                <a:tc>
                  <a:txBody>
                    <a:bodyPr/>
                    <a:lstStyle/>
                    <a:p>
                      <a:pPr marL="0" lvl="0" indent="0" algn="ctr" rtl="0">
                        <a:spcBef>
                          <a:spcPts val="0"/>
                        </a:spcBef>
                        <a:spcAft>
                          <a:spcPts val="0"/>
                        </a:spcAft>
                        <a:buNone/>
                      </a:pPr>
                      <a:r>
                        <a:rPr lang="en" sz="1600" dirty="0">
                          <a:solidFill>
                            <a:srgbClr val="FFFFFF"/>
                          </a:solidFill>
                          <a:latin typeface="Vindra"/>
                          <a:cs typeface="Vrinda" panose="01010600010101010101" pitchFamily="2" charset="0"/>
                        </a:rPr>
                        <a:t>21.277</a:t>
                      </a:r>
                      <a:endParaRPr sz="1600" dirty="0">
                        <a:solidFill>
                          <a:srgbClr val="FFFFFF"/>
                        </a:solidFill>
                        <a:latin typeface="Vindra"/>
                        <a:cs typeface="Vrinda" panose="01010600010101010101" pitchFamily="2" charset="0"/>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3D85C6"/>
                    </a:solidFill>
                  </a:tcPr>
                </a:tc>
                <a:tc>
                  <a:txBody>
                    <a:bodyPr/>
                    <a:lstStyle/>
                    <a:p>
                      <a:pPr marL="0" lvl="0" indent="0" algn="ctr" rtl="0">
                        <a:spcBef>
                          <a:spcPts val="0"/>
                        </a:spcBef>
                        <a:spcAft>
                          <a:spcPts val="0"/>
                        </a:spcAft>
                        <a:buNone/>
                      </a:pPr>
                      <a:r>
                        <a:rPr lang="en" sz="1600">
                          <a:solidFill>
                            <a:srgbClr val="FFFFFF"/>
                          </a:solidFill>
                          <a:latin typeface="Vindra"/>
                          <a:cs typeface="Vrinda" panose="01010600010101010101" pitchFamily="2" charset="0"/>
                        </a:rPr>
                        <a:t>5.75</a:t>
                      </a:r>
                      <a:endParaRPr sz="1600">
                        <a:solidFill>
                          <a:srgbClr val="FFFFFF"/>
                        </a:solidFill>
                        <a:latin typeface="Vindra"/>
                        <a:cs typeface="Vrinda" panose="01010600010101010101" pitchFamily="2" charset="0"/>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3D85C6"/>
                    </a:solidFill>
                  </a:tcPr>
                </a:tc>
                <a:extLst>
                  <a:ext uri="{0D108BD9-81ED-4DB2-BD59-A6C34878D82A}">
                    <a16:rowId xmlns:a16="http://schemas.microsoft.com/office/drawing/2014/main" val="10004"/>
                  </a:ext>
                </a:extLst>
              </a:tr>
              <a:tr h="522366">
                <a:tc>
                  <a:txBody>
                    <a:bodyPr/>
                    <a:lstStyle/>
                    <a:p>
                      <a:pPr marL="0" lvl="0" indent="0" algn="ctr" rtl="0">
                        <a:spcBef>
                          <a:spcPts val="0"/>
                        </a:spcBef>
                        <a:spcAft>
                          <a:spcPts val="0"/>
                        </a:spcAft>
                        <a:buNone/>
                      </a:pPr>
                      <a:r>
                        <a:rPr lang="en" sz="1600" dirty="0">
                          <a:solidFill>
                            <a:srgbClr val="FFFFFF"/>
                          </a:solidFill>
                          <a:latin typeface="Vindra"/>
                          <a:cs typeface="Vrinda" panose="01010600010101010101" pitchFamily="2" charset="0"/>
                        </a:rPr>
                        <a:t>2068</a:t>
                      </a:r>
                      <a:endParaRPr sz="1600" dirty="0">
                        <a:solidFill>
                          <a:srgbClr val="FFFFFF"/>
                        </a:solidFill>
                        <a:latin typeface="Vindra"/>
                        <a:cs typeface="Vrinda" panose="01010600010101010101" pitchFamily="2" charset="0"/>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6FA8DC"/>
                    </a:solidFill>
                  </a:tcPr>
                </a:tc>
                <a:tc>
                  <a:txBody>
                    <a:bodyPr/>
                    <a:lstStyle/>
                    <a:p>
                      <a:pPr marL="0" lvl="0" indent="0" algn="ctr" rtl="0">
                        <a:spcBef>
                          <a:spcPts val="0"/>
                        </a:spcBef>
                        <a:spcAft>
                          <a:spcPts val="0"/>
                        </a:spcAft>
                        <a:buNone/>
                      </a:pPr>
                      <a:r>
                        <a:rPr lang="en" sz="1600" dirty="0">
                          <a:solidFill>
                            <a:srgbClr val="FFFFFF"/>
                          </a:solidFill>
                          <a:latin typeface="Vindra"/>
                          <a:cs typeface="Vrinda" panose="01010600010101010101" pitchFamily="2" charset="0"/>
                        </a:rPr>
                        <a:t>65,500</a:t>
                      </a:r>
                      <a:endParaRPr sz="1600" dirty="0">
                        <a:solidFill>
                          <a:srgbClr val="FFFFFF"/>
                        </a:solidFill>
                        <a:latin typeface="Vindra"/>
                        <a:cs typeface="Vrinda" panose="01010600010101010101" pitchFamily="2" charset="0"/>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6FA8DC"/>
                    </a:solidFill>
                  </a:tcPr>
                </a:tc>
                <a:tc>
                  <a:txBody>
                    <a:bodyPr/>
                    <a:lstStyle/>
                    <a:p>
                      <a:pPr marL="0" lvl="0" indent="0" algn="ctr" rtl="0">
                        <a:spcBef>
                          <a:spcPts val="0"/>
                        </a:spcBef>
                        <a:spcAft>
                          <a:spcPts val="0"/>
                        </a:spcAft>
                        <a:buNone/>
                      </a:pPr>
                      <a:r>
                        <a:rPr lang="en" sz="1600" dirty="0">
                          <a:solidFill>
                            <a:srgbClr val="FFFFFF"/>
                          </a:solidFill>
                          <a:latin typeface="Vindra"/>
                          <a:cs typeface="Vrinda" panose="01010600010101010101" pitchFamily="2" charset="0"/>
                        </a:rPr>
                        <a:t>8,500</a:t>
                      </a:r>
                      <a:endParaRPr sz="1600" dirty="0">
                        <a:solidFill>
                          <a:srgbClr val="FFFFFF"/>
                        </a:solidFill>
                        <a:latin typeface="Vindra"/>
                        <a:cs typeface="Vrinda" panose="01010600010101010101" pitchFamily="2" charset="0"/>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6FA8DC"/>
                    </a:solidFill>
                  </a:tcPr>
                </a:tc>
                <a:tc>
                  <a:txBody>
                    <a:bodyPr/>
                    <a:lstStyle/>
                    <a:p>
                      <a:pPr marL="0" lvl="0" indent="0" algn="ctr" rtl="0">
                        <a:spcBef>
                          <a:spcPts val="0"/>
                        </a:spcBef>
                        <a:spcAft>
                          <a:spcPts val="0"/>
                        </a:spcAft>
                        <a:buNone/>
                      </a:pPr>
                      <a:r>
                        <a:rPr lang="en" sz="1600">
                          <a:solidFill>
                            <a:srgbClr val="FFFFFF"/>
                          </a:solidFill>
                          <a:latin typeface="Vindra"/>
                          <a:cs typeface="Vrinda" panose="01010600010101010101" pitchFamily="2" charset="0"/>
                        </a:rPr>
                        <a:t>-1,500</a:t>
                      </a:r>
                      <a:endParaRPr sz="1600">
                        <a:solidFill>
                          <a:srgbClr val="FFFFFF"/>
                        </a:solidFill>
                        <a:latin typeface="Vindra"/>
                        <a:cs typeface="Vrinda" panose="01010600010101010101" pitchFamily="2" charset="0"/>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6FA8DC"/>
                    </a:solidFill>
                  </a:tcPr>
                </a:tc>
                <a:tc>
                  <a:txBody>
                    <a:bodyPr/>
                    <a:lstStyle/>
                    <a:p>
                      <a:pPr marL="0" lvl="0" indent="0" algn="ctr" rtl="0">
                        <a:spcBef>
                          <a:spcPts val="0"/>
                        </a:spcBef>
                        <a:spcAft>
                          <a:spcPts val="0"/>
                        </a:spcAft>
                        <a:buNone/>
                      </a:pPr>
                      <a:r>
                        <a:rPr lang="en" sz="1600">
                          <a:solidFill>
                            <a:srgbClr val="FFFFFF"/>
                          </a:solidFill>
                          <a:latin typeface="Vindra"/>
                          <a:cs typeface="Vrinda" panose="01010600010101010101" pitchFamily="2" charset="0"/>
                        </a:rPr>
                        <a:t>14.912</a:t>
                      </a:r>
                      <a:endParaRPr sz="1600">
                        <a:solidFill>
                          <a:srgbClr val="FFFFFF"/>
                        </a:solidFill>
                        <a:latin typeface="Vindra"/>
                        <a:cs typeface="Vrinda" panose="01010600010101010101" pitchFamily="2" charset="0"/>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6FA8DC"/>
                    </a:solidFill>
                  </a:tcPr>
                </a:tc>
                <a:tc>
                  <a:txBody>
                    <a:bodyPr/>
                    <a:lstStyle/>
                    <a:p>
                      <a:pPr marL="0" lvl="0" indent="0" algn="ctr" rtl="0">
                        <a:spcBef>
                          <a:spcPts val="0"/>
                        </a:spcBef>
                        <a:spcAft>
                          <a:spcPts val="0"/>
                        </a:spcAft>
                        <a:buNone/>
                      </a:pPr>
                      <a:r>
                        <a:rPr lang="en" sz="1600">
                          <a:solidFill>
                            <a:srgbClr val="FFFFFF"/>
                          </a:solidFill>
                          <a:latin typeface="Vindra"/>
                          <a:cs typeface="Vrinda" panose="01010600010101010101" pitchFamily="2" charset="0"/>
                        </a:rPr>
                        <a:t>6.365</a:t>
                      </a:r>
                      <a:endParaRPr sz="1600">
                        <a:solidFill>
                          <a:srgbClr val="FFFFFF"/>
                        </a:solidFill>
                        <a:latin typeface="Vindra"/>
                        <a:cs typeface="Vrinda" panose="01010600010101010101" pitchFamily="2" charset="0"/>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6FA8DC"/>
                    </a:solidFill>
                  </a:tcPr>
                </a:tc>
                <a:extLst>
                  <a:ext uri="{0D108BD9-81ED-4DB2-BD59-A6C34878D82A}">
                    <a16:rowId xmlns:a16="http://schemas.microsoft.com/office/drawing/2014/main" val="10005"/>
                  </a:ext>
                </a:extLst>
              </a:tr>
              <a:tr h="522366">
                <a:tc gridSpan="2">
                  <a:txBody>
                    <a:bodyPr/>
                    <a:lstStyle/>
                    <a:p>
                      <a:pPr marL="0" lvl="0" indent="0" algn="ctr" rtl="0">
                        <a:spcBef>
                          <a:spcPts val="0"/>
                        </a:spcBef>
                        <a:spcAft>
                          <a:spcPts val="0"/>
                        </a:spcAft>
                        <a:buNone/>
                      </a:pPr>
                      <a:r>
                        <a:rPr lang="en" sz="1600" dirty="0">
                          <a:solidFill>
                            <a:srgbClr val="FFFFFF"/>
                          </a:solidFill>
                          <a:latin typeface="Vindra"/>
                          <a:cs typeface="Vrinda" panose="01010600010101010101" pitchFamily="2" charset="0"/>
                        </a:rPr>
                        <a:t>Total:</a:t>
                      </a:r>
                      <a:endParaRPr sz="1600" dirty="0">
                        <a:solidFill>
                          <a:srgbClr val="FFFFFF"/>
                        </a:solidFill>
                        <a:latin typeface="Vindra"/>
                        <a:cs typeface="Vrinda" panose="01010600010101010101" pitchFamily="2" charset="0"/>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3D85C6"/>
                    </a:solidFill>
                  </a:tcPr>
                </a:tc>
                <a:tc hMerge="1">
                  <a:txBody>
                    <a:bodyPr/>
                    <a:lstStyle/>
                    <a:p>
                      <a:endParaRPr lang="en-US"/>
                    </a:p>
                  </a:txBody>
                  <a:tcPr/>
                </a:tc>
                <a:tc>
                  <a:txBody>
                    <a:bodyPr/>
                    <a:lstStyle/>
                    <a:p>
                      <a:pPr marL="0" lvl="0" indent="0" algn="ctr" rtl="0">
                        <a:spcBef>
                          <a:spcPts val="0"/>
                        </a:spcBef>
                        <a:spcAft>
                          <a:spcPts val="0"/>
                        </a:spcAft>
                        <a:buNone/>
                      </a:pPr>
                      <a:r>
                        <a:rPr lang="en" sz="1600">
                          <a:solidFill>
                            <a:srgbClr val="FFFFFF"/>
                          </a:solidFill>
                          <a:latin typeface="Vindra"/>
                          <a:cs typeface="Vrinda" panose="01010600010101010101" pitchFamily="2" charset="0"/>
                        </a:rPr>
                        <a:t>36,500</a:t>
                      </a:r>
                      <a:endParaRPr sz="1600">
                        <a:solidFill>
                          <a:srgbClr val="FFFFFF"/>
                        </a:solidFill>
                        <a:latin typeface="Vindra"/>
                        <a:cs typeface="Vrinda" panose="01010600010101010101" pitchFamily="2" charset="0"/>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3D85C6"/>
                    </a:solidFill>
                  </a:tcPr>
                </a:tc>
                <a:tc>
                  <a:txBody>
                    <a:bodyPr/>
                    <a:lstStyle/>
                    <a:p>
                      <a:pPr marL="0" lvl="0" indent="0" algn="ctr" rtl="0">
                        <a:spcBef>
                          <a:spcPts val="0"/>
                        </a:spcBef>
                        <a:spcAft>
                          <a:spcPts val="0"/>
                        </a:spcAft>
                        <a:buNone/>
                      </a:pPr>
                      <a:r>
                        <a:rPr lang="en" sz="1600">
                          <a:solidFill>
                            <a:srgbClr val="FFFFFF"/>
                          </a:solidFill>
                          <a:latin typeface="Vindra"/>
                          <a:cs typeface="Vrinda" panose="01010600010101010101" pitchFamily="2" charset="0"/>
                        </a:rPr>
                        <a:t>500</a:t>
                      </a:r>
                      <a:endParaRPr sz="1600">
                        <a:solidFill>
                          <a:srgbClr val="FFFFFF"/>
                        </a:solidFill>
                        <a:latin typeface="Vindra"/>
                        <a:cs typeface="Vrinda" panose="01010600010101010101" pitchFamily="2" charset="0"/>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3D85C6"/>
                    </a:solidFill>
                  </a:tcPr>
                </a:tc>
                <a:tc>
                  <a:txBody>
                    <a:bodyPr/>
                    <a:lstStyle/>
                    <a:p>
                      <a:pPr marL="0" lvl="0" indent="0" algn="ctr" rtl="0">
                        <a:spcBef>
                          <a:spcPts val="0"/>
                        </a:spcBef>
                        <a:spcAft>
                          <a:spcPts val="0"/>
                        </a:spcAft>
                        <a:buNone/>
                      </a:pPr>
                      <a:r>
                        <a:rPr lang="en" sz="1600">
                          <a:solidFill>
                            <a:srgbClr val="FFFFFF"/>
                          </a:solidFill>
                          <a:latin typeface="Vindra"/>
                          <a:cs typeface="Vrinda" panose="01010600010101010101" pitchFamily="2" charset="0"/>
                        </a:rPr>
                        <a:t>90.802</a:t>
                      </a:r>
                      <a:endParaRPr sz="1600">
                        <a:solidFill>
                          <a:srgbClr val="FFFFFF"/>
                        </a:solidFill>
                        <a:latin typeface="Vindra"/>
                        <a:cs typeface="Vrinda" panose="01010600010101010101" pitchFamily="2" charset="0"/>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3D85C6"/>
                    </a:solidFill>
                  </a:tcPr>
                </a:tc>
                <a:tc>
                  <a:txBody>
                    <a:bodyPr/>
                    <a:lstStyle/>
                    <a:p>
                      <a:pPr marL="0" lvl="0" indent="0" algn="ctr" rtl="0">
                        <a:spcBef>
                          <a:spcPts val="0"/>
                        </a:spcBef>
                        <a:spcAft>
                          <a:spcPts val="0"/>
                        </a:spcAft>
                        <a:buNone/>
                      </a:pPr>
                      <a:r>
                        <a:rPr lang="en" sz="1600">
                          <a:solidFill>
                            <a:srgbClr val="FFFFFF"/>
                          </a:solidFill>
                          <a:latin typeface="Vindra"/>
                          <a:cs typeface="Vrinda" panose="01010600010101010101" pitchFamily="2" charset="0"/>
                        </a:rPr>
                        <a:t>12.674</a:t>
                      </a:r>
                      <a:endParaRPr sz="1600">
                        <a:solidFill>
                          <a:srgbClr val="FFFFFF"/>
                        </a:solidFill>
                        <a:latin typeface="Vindra"/>
                        <a:cs typeface="Vrinda" panose="01010600010101010101" pitchFamily="2" charset="0"/>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3D85C6"/>
                    </a:solidFill>
                  </a:tcPr>
                </a:tc>
                <a:extLst>
                  <a:ext uri="{0D108BD9-81ED-4DB2-BD59-A6C34878D82A}">
                    <a16:rowId xmlns:a16="http://schemas.microsoft.com/office/drawing/2014/main" val="10006"/>
                  </a:ext>
                </a:extLst>
              </a:tr>
              <a:tr h="522366">
                <a:tc gridSpan="2">
                  <a:txBody>
                    <a:bodyPr/>
                    <a:lstStyle/>
                    <a:p>
                      <a:pPr marL="0" lvl="0" indent="0" algn="ctr" rtl="0">
                        <a:spcBef>
                          <a:spcPts val="0"/>
                        </a:spcBef>
                        <a:spcAft>
                          <a:spcPts val="0"/>
                        </a:spcAft>
                        <a:buNone/>
                      </a:pPr>
                      <a:r>
                        <a:rPr lang="en" sz="1600">
                          <a:solidFill>
                            <a:srgbClr val="FFFFFF"/>
                          </a:solidFill>
                          <a:latin typeface="Vindra"/>
                          <a:cs typeface="Vrinda" panose="01010600010101010101" pitchFamily="2" charset="0"/>
                        </a:rPr>
                        <a:t>Average:</a:t>
                      </a:r>
                      <a:endParaRPr sz="1600">
                        <a:solidFill>
                          <a:srgbClr val="FFFFFF"/>
                        </a:solidFill>
                        <a:latin typeface="Vindra"/>
                        <a:cs typeface="Vrinda" panose="01010600010101010101" pitchFamily="2" charset="0"/>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6FA8DC"/>
                    </a:solidFill>
                  </a:tcPr>
                </a:tc>
                <a:tc hMerge="1">
                  <a:txBody>
                    <a:bodyPr/>
                    <a:lstStyle/>
                    <a:p>
                      <a:endParaRPr lang="en-US"/>
                    </a:p>
                  </a:txBody>
                  <a:tcPr/>
                </a:tc>
                <a:tc>
                  <a:txBody>
                    <a:bodyPr/>
                    <a:lstStyle/>
                    <a:p>
                      <a:pPr marL="0" lvl="0" indent="0" algn="ctr" rtl="0">
                        <a:spcBef>
                          <a:spcPts val="0"/>
                        </a:spcBef>
                        <a:spcAft>
                          <a:spcPts val="0"/>
                        </a:spcAft>
                        <a:buNone/>
                      </a:pPr>
                      <a:r>
                        <a:rPr lang="en" sz="1600">
                          <a:solidFill>
                            <a:srgbClr val="FFFFFF"/>
                          </a:solidFill>
                          <a:latin typeface="Vindra"/>
                          <a:cs typeface="Vrinda" panose="01010600010101010101" pitchFamily="2" charset="0"/>
                        </a:rPr>
                        <a:t>9125</a:t>
                      </a:r>
                      <a:endParaRPr sz="1600">
                        <a:solidFill>
                          <a:srgbClr val="FFFFFF"/>
                        </a:solidFill>
                        <a:latin typeface="Vindra"/>
                        <a:cs typeface="Vrinda" panose="01010600010101010101" pitchFamily="2" charset="0"/>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6FA8DC"/>
                    </a:solidFill>
                  </a:tcPr>
                </a:tc>
                <a:tc>
                  <a:txBody>
                    <a:bodyPr/>
                    <a:lstStyle/>
                    <a:p>
                      <a:pPr marL="0" lvl="0" indent="0" algn="ctr" rtl="0">
                        <a:spcBef>
                          <a:spcPts val="0"/>
                        </a:spcBef>
                        <a:spcAft>
                          <a:spcPts val="0"/>
                        </a:spcAft>
                        <a:buNone/>
                      </a:pPr>
                      <a:r>
                        <a:rPr lang="en" sz="1600" dirty="0">
                          <a:solidFill>
                            <a:srgbClr val="FFFFFF"/>
                          </a:solidFill>
                          <a:latin typeface="Vindra"/>
                          <a:cs typeface="Vrinda" panose="01010600010101010101" pitchFamily="2" charset="0"/>
                        </a:rPr>
                        <a:t>166.667</a:t>
                      </a:r>
                      <a:endParaRPr sz="1600" dirty="0">
                        <a:solidFill>
                          <a:srgbClr val="FFFFFF"/>
                        </a:solidFill>
                        <a:latin typeface="Vindra"/>
                        <a:cs typeface="Vrinda" panose="01010600010101010101" pitchFamily="2" charset="0"/>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6FA8DC"/>
                    </a:solidFill>
                  </a:tcPr>
                </a:tc>
                <a:tc>
                  <a:txBody>
                    <a:bodyPr/>
                    <a:lstStyle/>
                    <a:p>
                      <a:pPr marL="0" lvl="0" indent="0" algn="ctr" rtl="0">
                        <a:spcBef>
                          <a:spcPts val="0"/>
                        </a:spcBef>
                        <a:spcAft>
                          <a:spcPts val="0"/>
                        </a:spcAft>
                        <a:buNone/>
                      </a:pPr>
                      <a:r>
                        <a:rPr lang="en" sz="1600">
                          <a:solidFill>
                            <a:srgbClr val="FFFFFF"/>
                          </a:solidFill>
                          <a:latin typeface="Vindra"/>
                          <a:cs typeface="Vrinda" panose="01010600010101010101" pitchFamily="2" charset="0"/>
                        </a:rPr>
                        <a:t>22.701</a:t>
                      </a:r>
                      <a:endParaRPr sz="1600">
                        <a:solidFill>
                          <a:srgbClr val="FFFFFF"/>
                        </a:solidFill>
                        <a:latin typeface="Vindra"/>
                        <a:cs typeface="Vrinda" panose="01010600010101010101" pitchFamily="2" charset="0"/>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6FA8DC"/>
                    </a:solidFill>
                  </a:tcPr>
                </a:tc>
                <a:tc>
                  <a:txBody>
                    <a:bodyPr/>
                    <a:lstStyle/>
                    <a:p>
                      <a:pPr marL="0" lvl="0" indent="0" algn="ctr" rtl="0">
                        <a:spcBef>
                          <a:spcPts val="0"/>
                        </a:spcBef>
                        <a:spcAft>
                          <a:spcPts val="0"/>
                        </a:spcAft>
                        <a:buNone/>
                      </a:pPr>
                      <a:r>
                        <a:rPr lang="en" sz="1600" dirty="0">
                          <a:solidFill>
                            <a:srgbClr val="FFFFFF"/>
                          </a:solidFill>
                          <a:latin typeface="Vindra"/>
                          <a:cs typeface="Vrinda" panose="01010600010101010101" pitchFamily="2" charset="0"/>
                        </a:rPr>
                        <a:t>4.225</a:t>
                      </a:r>
                      <a:endParaRPr sz="1600" dirty="0">
                        <a:solidFill>
                          <a:srgbClr val="FFFFFF"/>
                        </a:solidFill>
                        <a:latin typeface="Vindra"/>
                        <a:cs typeface="Vrinda" panose="01010600010101010101" pitchFamily="2" charset="0"/>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6FA8DC"/>
                    </a:solidFill>
                  </a:tcPr>
                </a:tc>
                <a:extLst>
                  <a:ext uri="{0D108BD9-81ED-4DB2-BD59-A6C34878D82A}">
                    <a16:rowId xmlns:a16="http://schemas.microsoft.com/office/drawing/2014/main" val="10007"/>
                  </a:ext>
                </a:extLst>
              </a:tr>
            </a:tbl>
          </a:graphicData>
        </a:graphic>
      </p:graphicFrame>
      <p:sp>
        <p:nvSpPr>
          <p:cNvPr id="3" name="Flowchart: Stored Data 2"/>
          <p:cNvSpPr/>
          <p:nvPr/>
        </p:nvSpPr>
        <p:spPr>
          <a:xfrm>
            <a:off x="1774009" y="5712140"/>
            <a:ext cx="4089252" cy="645194"/>
          </a:xfrm>
          <a:prstGeom prst="flowChartOnlineStorag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914400">
              <a:buClr>
                <a:srgbClr val="000000"/>
              </a:buClr>
            </a:pPr>
            <a:endParaRPr lang="en-MY" sz="2400" kern="0">
              <a:solidFill>
                <a:srgbClr val="FFFFFF"/>
              </a:solidFill>
              <a:latin typeface="Vrinda" panose="01010600010101010101" pitchFamily="2" charset="0"/>
              <a:cs typeface="Vrinda" panose="01010600010101010101" pitchFamily="2" charset="0"/>
              <a:sym typeface="Arial"/>
            </a:endParaRPr>
          </a:p>
        </p:txBody>
      </p:sp>
      <p:sp>
        <p:nvSpPr>
          <p:cNvPr id="4" name="Flowchart: Delay 3"/>
          <p:cNvSpPr/>
          <p:nvPr/>
        </p:nvSpPr>
        <p:spPr>
          <a:xfrm flipH="1">
            <a:off x="4876800" y="5691592"/>
            <a:ext cx="1977590" cy="695798"/>
          </a:xfrm>
          <a:prstGeom prst="flowChartDelay">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400">
              <a:buClr>
                <a:srgbClr val="000000"/>
              </a:buClr>
            </a:pPr>
            <a:endParaRPr lang="en-MY" sz="2400" kern="0">
              <a:solidFill>
                <a:srgbClr val="FFFFFF"/>
              </a:solidFill>
              <a:latin typeface="Vrinda" panose="01010600010101010101" pitchFamily="2" charset="0"/>
              <a:cs typeface="Vrinda" panose="01010600010101010101" pitchFamily="2" charset="0"/>
              <a:sym typeface="Arial"/>
            </a:endParaRPr>
          </a:p>
        </p:txBody>
      </p:sp>
      <p:sp>
        <p:nvSpPr>
          <p:cNvPr id="5" name="TextBox 4"/>
          <p:cNvSpPr txBox="1"/>
          <p:nvPr/>
        </p:nvSpPr>
        <p:spPr>
          <a:xfrm>
            <a:off x="1483682" y="2286000"/>
            <a:ext cx="938517" cy="338554"/>
          </a:xfrm>
          <a:prstGeom prst="rect">
            <a:avLst/>
          </a:prstGeom>
          <a:noFill/>
        </p:spPr>
        <p:txBody>
          <a:bodyPr wrap="square" rtlCol="0">
            <a:spAutoFit/>
          </a:bodyPr>
          <a:lstStyle/>
          <a:p>
            <a:pPr defTabSz="914400">
              <a:buClr>
                <a:srgbClr val="000000"/>
              </a:buClr>
            </a:pPr>
            <a:r>
              <a:rPr lang="en-MY" sz="1600" b="1" kern="0" dirty="0">
                <a:solidFill>
                  <a:srgbClr val="B01513">
                    <a:lumMod val="75000"/>
                  </a:srgbClr>
                </a:solidFill>
                <a:latin typeface="Vindra"/>
                <a:cs typeface="Vrinda" panose="01010600010101010101" pitchFamily="2" charset="0"/>
                <a:sym typeface="Arial"/>
              </a:rPr>
              <a:t>37,000</a:t>
            </a:r>
          </a:p>
        </p:txBody>
      </p:sp>
      <p:sp>
        <p:nvSpPr>
          <p:cNvPr id="6" name="TextBox 5"/>
          <p:cNvSpPr txBox="1"/>
          <p:nvPr/>
        </p:nvSpPr>
        <p:spPr>
          <a:xfrm>
            <a:off x="1467483" y="1767989"/>
            <a:ext cx="970917" cy="307776"/>
          </a:xfrm>
          <a:prstGeom prst="rect">
            <a:avLst/>
          </a:prstGeom>
          <a:noFill/>
        </p:spPr>
        <p:txBody>
          <a:bodyPr wrap="square" rtlCol="0">
            <a:spAutoFit/>
          </a:bodyPr>
          <a:lstStyle/>
          <a:p>
            <a:pPr defTabSz="914400">
              <a:buClr>
                <a:srgbClr val="000000"/>
              </a:buClr>
            </a:pPr>
            <a:r>
              <a:rPr lang="en-MY" sz="1600" b="1" kern="0" dirty="0">
                <a:solidFill>
                  <a:srgbClr val="B01513">
                    <a:lumMod val="75000"/>
                  </a:srgbClr>
                </a:solidFill>
                <a:latin typeface="Vindra"/>
                <a:cs typeface="Vrinda" panose="01010600010101010101" pitchFamily="2" charset="0"/>
                <a:sym typeface="Arial"/>
              </a:rPr>
              <a:t>29,000</a:t>
            </a:r>
          </a:p>
        </p:txBody>
      </p:sp>
      <p:sp>
        <p:nvSpPr>
          <p:cNvPr id="7" name="TextBox 6"/>
          <p:cNvSpPr txBox="1"/>
          <p:nvPr/>
        </p:nvSpPr>
        <p:spPr>
          <a:xfrm>
            <a:off x="2832247" y="5784732"/>
            <a:ext cx="625678" cy="461665"/>
          </a:xfrm>
          <a:prstGeom prst="rect">
            <a:avLst/>
          </a:prstGeom>
          <a:noFill/>
        </p:spPr>
        <p:txBody>
          <a:bodyPr wrap="square" rtlCol="0">
            <a:spAutoFit/>
          </a:bodyPr>
          <a:lstStyle/>
          <a:p>
            <a:pPr defTabSz="914400">
              <a:buClr>
                <a:srgbClr val="000000"/>
              </a:buClr>
            </a:pPr>
            <a:r>
              <a:rPr lang="en-MY" sz="2400" b="1" kern="0" dirty="0">
                <a:solidFill>
                  <a:srgbClr val="B01513">
                    <a:lumMod val="75000"/>
                  </a:srgbClr>
                </a:solidFill>
                <a:latin typeface="Vrinda" panose="01010600010101010101" pitchFamily="2" charset="0"/>
                <a:cs typeface="Vrinda" panose="01010600010101010101" pitchFamily="2" charset="0"/>
                <a:sym typeface="Arial"/>
              </a:rPr>
              <a:t> -</a:t>
            </a:r>
          </a:p>
        </p:txBody>
      </p:sp>
      <p:sp>
        <p:nvSpPr>
          <p:cNvPr id="8" name="TextBox 7"/>
          <p:cNvSpPr txBox="1"/>
          <p:nvPr/>
        </p:nvSpPr>
        <p:spPr>
          <a:xfrm>
            <a:off x="4142595" y="5784732"/>
            <a:ext cx="569814" cy="461665"/>
          </a:xfrm>
          <a:prstGeom prst="rect">
            <a:avLst/>
          </a:prstGeom>
          <a:noFill/>
        </p:spPr>
        <p:txBody>
          <a:bodyPr wrap="square" rtlCol="0">
            <a:spAutoFit/>
          </a:bodyPr>
          <a:lstStyle/>
          <a:p>
            <a:pPr defTabSz="914400">
              <a:buClr>
                <a:srgbClr val="000000"/>
              </a:buClr>
            </a:pPr>
            <a:r>
              <a:rPr lang="en-MY" sz="2400" b="1" kern="0" dirty="0">
                <a:solidFill>
                  <a:srgbClr val="B01513">
                    <a:lumMod val="75000"/>
                  </a:srgbClr>
                </a:solidFill>
                <a:latin typeface="Vrinda" panose="01010600010101010101" pitchFamily="2" charset="0"/>
                <a:cs typeface="Vrinda" panose="01010600010101010101" pitchFamily="2" charset="0"/>
                <a:sym typeface="Arial"/>
              </a:rPr>
              <a:t>=</a:t>
            </a:r>
          </a:p>
        </p:txBody>
      </p:sp>
      <p:sp>
        <p:nvSpPr>
          <p:cNvPr id="9" name="TextBox 8"/>
          <p:cNvSpPr txBox="1"/>
          <p:nvPr/>
        </p:nvSpPr>
        <p:spPr>
          <a:xfrm>
            <a:off x="5308317" y="5784732"/>
            <a:ext cx="994381" cy="338554"/>
          </a:xfrm>
          <a:prstGeom prst="rect">
            <a:avLst/>
          </a:prstGeom>
          <a:noFill/>
        </p:spPr>
        <p:txBody>
          <a:bodyPr wrap="square" rtlCol="0">
            <a:spAutoFit/>
          </a:bodyPr>
          <a:lstStyle/>
          <a:p>
            <a:pPr defTabSz="914400">
              <a:buClr>
                <a:srgbClr val="000000"/>
              </a:buClr>
            </a:pPr>
            <a:r>
              <a:rPr lang="en-MY" sz="1600" b="1" kern="0" dirty="0">
                <a:solidFill>
                  <a:srgbClr val="7030A0"/>
                </a:solidFill>
                <a:latin typeface="Vindra"/>
                <a:cs typeface="Vrinda" panose="01010600010101010101" pitchFamily="2" charset="0"/>
                <a:sym typeface="Arial"/>
              </a:rPr>
              <a:t>8,000</a:t>
            </a:r>
          </a:p>
        </p:txBody>
      </p:sp>
      <p:sp>
        <p:nvSpPr>
          <p:cNvPr id="10" name="TextBox 9"/>
          <p:cNvSpPr txBox="1"/>
          <p:nvPr/>
        </p:nvSpPr>
        <p:spPr>
          <a:xfrm>
            <a:off x="2731691" y="2819338"/>
            <a:ext cx="826789" cy="369332"/>
          </a:xfrm>
          <a:prstGeom prst="rect">
            <a:avLst/>
          </a:prstGeom>
          <a:noFill/>
        </p:spPr>
        <p:txBody>
          <a:bodyPr wrap="square" rtlCol="0">
            <a:spAutoFit/>
          </a:bodyPr>
          <a:lstStyle/>
          <a:p>
            <a:pPr defTabSz="914400">
              <a:buClr>
                <a:srgbClr val="000000"/>
              </a:buClr>
            </a:pPr>
            <a:r>
              <a:rPr lang="en-MY" b="1" kern="0" dirty="0">
                <a:solidFill>
                  <a:srgbClr val="7030A0"/>
                </a:solidFill>
                <a:latin typeface="Vrinda" panose="01010600010101010101" pitchFamily="2" charset="0"/>
                <a:cs typeface="Vrinda" panose="01010600010101010101" pitchFamily="2" charset="0"/>
                <a:sym typeface="Arial"/>
              </a:rPr>
              <a:t>10,000</a:t>
            </a:r>
          </a:p>
        </p:txBody>
      </p:sp>
      <p:sp>
        <p:nvSpPr>
          <p:cNvPr id="11" name="TextBox 10"/>
          <p:cNvSpPr txBox="1"/>
          <p:nvPr/>
        </p:nvSpPr>
        <p:spPr>
          <a:xfrm>
            <a:off x="2781998" y="2286000"/>
            <a:ext cx="748578" cy="338554"/>
          </a:xfrm>
          <a:prstGeom prst="rect">
            <a:avLst/>
          </a:prstGeom>
          <a:noFill/>
        </p:spPr>
        <p:txBody>
          <a:bodyPr wrap="square" rtlCol="0">
            <a:spAutoFit/>
          </a:bodyPr>
          <a:lstStyle/>
          <a:p>
            <a:pPr defTabSz="914400">
              <a:buClr>
                <a:srgbClr val="000000"/>
              </a:buClr>
            </a:pPr>
            <a:r>
              <a:rPr lang="en-MY" sz="1600" b="1" kern="0" dirty="0">
                <a:solidFill>
                  <a:srgbClr val="7030A0"/>
                </a:solidFill>
                <a:latin typeface="Vindra"/>
                <a:cs typeface="Vrinda" panose="01010600010101010101" pitchFamily="2" charset="0"/>
                <a:sym typeface="Arial"/>
              </a:rPr>
              <a:t>8,000</a:t>
            </a:r>
          </a:p>
        </p:txBody>
      </p:sp>
      <p:sp>
        <p:nvSpPr>
          <p:cNvPr id="12" name="TextBox 11"/>
          <p:cNvSpPr txBox="1"/>
          <p:nvPr/>
        </p:nvSpPr>
        <p:spPr>
          <a:xfrm>
            <a:off x="5308319" y="5784732"/>
            <a:ext cx="822965" cy="338554"/>
          </a:xfrm>
          <a:prstGeom prst="rect">
            <a:avLst/>
          </a:prstGeom>
          <a:noFill/>
        </p:spPr>
        <p:txBody>
          <a:bodyPr wrap="square" rtlCol="0">
            <a:spAutoFit/>
          </a:bodyPr>
          <a:lstStyle/>
          <a:p>
            <a:pPr defTabSz="914400">
              <a:buClr>
                <a:srgbClr val="000000"/>
              </a:buClr>
            </a:pPr>
            <a:r>
              <a:rPr lang="en-MY" sz="1600" b="1" kern="0" dirty="0">
                <a:solidFill>
                  <a:srgbClr val="7030A0"/>
                </a:solidFill>
                <a:latin typeface="Vindra"/>
                <a:cs typeface="Vrinda" panose="01010600010101010101" pitchFamily="2" charset="0"/>
                <a:sym typeface="Arial"/>
              </a:rPr>
              <a:t>2,000</a:t>
            </a:r>
          </a:p>
        </p:txBody>
      </p:sp>
      <p:sp>
        <p:nvSpPr>
          <p:cNvPr id="15" name="Slide Number Placeholder 14">
            <a:extLst>
              <a:ext uri="{FF2B5EF4-FFF2-40B4-BE49-F238E27FC236}">
                <a16:creationId xmlns:a16="http://schemas.microsoft.com/office/drawing/2014/main" id="{6F111885-FC80-497E-A7F0-407FD45A8D61}"/>
              </a:ext>
            </a:extLst>
          </p:cNvPr>
          <p:cNvSpPr>
            <a:spLocks noGrp="1"/>
          </p:cNvSpPr>
          <p:nvPr>
            <p:ph type="sldNum" idx="12"/>
          </p:nvPr>
        </p:nvSpPr>
        <p:spPr>
          <a:xfrm>
            <a:off x="7764405" y="-299272"/>
            <a:ext cx="628500" cy="767600"/>
          </a:xfrm>
        </p:spPr>
        <p:txBody>
          <a:bodyPr/>
          <a:lstStyle/>
          <a:p>
            <a:fld id="{00000000-1234-1234-1234-123412341234}" type="slidenum">
              <a:rPr lang="en" smtClean="0">
                <a:solidFill>
                  <a:srgbClr val="FFFFFF"/>
                </a:solidFill>
              </a:rPr>
              <a:pPr/>
              <a:t>39</a:t>
            </a:fld>
            <a:endParaRPr lang="en" dirty="0">
              <a:solidFill>
                <a:srgbClr val="FFFFFF"/>
              </a:solidFill>
            </a:endParaRPr>
          </a:p>
        </p:txBody>
      </p:sp>
    </p:spTree>
    <p:extLst>
      <p:ext uri="{BB962C8B-B14F-4D97-AF65-F5344CB8AC3E}">
        <p14:creationId xmlns:p14="http://schemas.microsoft.com/office/powerpoint/2010/main" val="347818403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73"/>
                                        </p:tgtEl>
                                        <p:attrNameLst>
                                          <p:attrName>style.visibility</p:attrName>
                                        </p:attrNameLst>
                                      </p:cBhvr>
                                      <p:to>
                                        <p:strVal val="visible"/>
                                      </p:to>
                                    </p:set>
                                    <p:animEffect transition="in" filter="barn(inVertical)">
                                      <p:cBhvr>
                                        <p:cTn id="7" dur="500"/>
                                        <p:tgtEl>
                                          <p:spTgt spid="373"/>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374"/>
                                        </p:tgtEl>
                                        <p:attrNameLst>
                                          <p:attrName>style.visibility</p:attrName>
                                        </p:attrNameLst>
                                      </p:cBhvr>
                                      <p:to>
                                        <p:strVal val="visible"/>
                                      </p:to>
                                    </p:set>
                                    <p:animEffect transition="in" filter="barn(inVertical)">
                                      <p:cBhvr>
                                        <p:cTn id="12" dur="500"/>
                                        <p:tgtEl>
                                          <p:spTgt spid="374"/>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42"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barn(outHorizontal)">
                                      <p:cBhvr>
                                        <p:cTn id="17" dur="500"/>
                                        <p:tgtEl>
                                          <p:spTgt spid="4"/>
                                        </p:tgtEl>
                                      </p:cBhvr>
                                    </p:animEffect>
                                  </p:childTnLst>
                                </p:cTn>
                              </p:par>
                              <p:par>
                                <p:cTn id="18" presetID="16" presetClass="entr" presetSubtype="42" fill="hold" grpId="0" nodeType="with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barn(outHorizontal)">
                                      <p:cBhvr>
                                        <p:cTn id="20" dur="500"/>
                                        <p:tgtEl>
                                          <p:spTgt spid="3"/>
                                        </p:tgtEl>
                                      </p:cBhvr>
                                    </p:animEffect>
                                  </p:childTnLst>
                                </p:cTn>
                              </p:par>
                            </p:childTnLst>
                          </p:cTn>
                        </p:par>
                      </p:childTnLst>
                    </p:cTn>
                  </p:par>
                  <p:par>
                    <p:cTn id="21" fill="hold">
                      <p:stCondLst>
                        <p:cond delay="indefinite"/>
                      </p:stCondLst>
                      <p:childTnLst>
                        <p:par>
                          <p:cTn id="22" fill="hold">
                            <p:stCondLst>
                              <p:cond delay="0"/>
                            </p:stCondLst>
                            <p:childTnLst>
                              <p:par>
                                <p:cTn id="23" presetID="14" presetClass="entr" presetSubtype="10"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randombar(horizontal)">
                                      <p:cBhvr>
                                        <p:cTn id="25" dur="500"/>
                                        <p:tgtEl>
                                          <p:spTgt spid="5"/>
                                        </p:tgtEl>
                                      </p:cBhvr>
                                    </p:animEffect>
                                  </p:childTnLst>
                                </p:cTn>
                              </p:par>
                            </p:childTnLst>
                          </p:cTn>
                        </p:par>
                      </p:childTnLst>
                    </p:cTn>
                  </p:par>
                  <p:par>
                    <p:cTn id="26" fill="hold">
                      <p:stCondLst>
                        <p:cond delay="indefinite"/>
                      </p:stCondLst>
                      <p:childTnLst>
                        <p:par>
                          <p:cTn id="27" fill="hold">
                            <p:stCondLst>
                              <p:cond delay="0"/>
                            </p:stCondLst>
                            <p:childTnLst>
                              <p:par>
                                <p:cTn id="28" presetID="58" presetClass="path" presetSubtype="0" accel="50000" decel="50000" fill="hold" grpId="1" nodeType="clickEffect">
                                  <p:stCondLst>
                                    <p:cond delay="0"/>
                                  </p:stCondLst>
                                  <p:childTnLst>
                                    <p:animMotion origin="layout" path="M -1.66667E-6 -3.7037E-7 L 0.12257 0.08634 C 0.15087 0.10255 0.16893 0.13982 0.17587 0.18519 C 0.18386 0.23935 0.17761 0.28542 0.15868 0.32662 L 0.07552 0.51759 " pathEditMode="relative" rAng="20580000" ptsTypes="AAAAA">
                                      <p:cBhvr>
                                        <p:cTn id="29" dur="2000" fill="hold"/>
                                        <p:tgtEl>
                                          <p:spTgt spid="5"/>
                                        </p:tgtEl>
                                        <p:attrNameLst>
                                          <p:attrName>ppt_x</p:attrName>
                                          <p:attrName>ppt_y</p:attrName>
                                        </p:attrNameLst>
                                      </p:cBhvr>
                                      <p:rCtr x="9896" y="23380"/>
                                    </p:animMotion>
                                  </p:childTnLst>
                                </p:cTn>
                              </p:par>
                            </p:childTnLst>
                          </p:cTn>
                        </p:par>
                      </p:childTnLst>
                    </p:cTn>
                  </p:par>
                  <p:par>
                    <p:cTn id="30" fill="hold">
                      <p:stCondLst>
                        <p:cond delay="indefinite"/>
                      </p:stCondLst>
                      <p:childTnLst>
                        <p:par>
                          <p:cTn id="31" fill="hold">
                            <p:stCondLst>
                              <p:cond delay="0"/>
                            </p:stCondLst>
                            <p:childTnLst>
                              <p:par>
                                <p:cTn id="32" presetID="14" presetClass="entr" presetSubtype="10" fill="hold" grpId="2" nodeType="clickEffect">
                                  <p:stCondLst>
                                    <p:cond delay="0"/>
                                  </p:stCondLst>
                                  <p:childTnLst>
                                    <p:set>
                                      <p:cBhvr>
                                        <p:cTn id="33" dur="1" fill="hold">
                                          <p:stCondLst>
                                            <p:cond delay="0"/>
                                          </p:stCondLst>
                                        </p:cTn>
                                        <p:tgtEl>
                                          <p:spTgt spid="7">
                                            <p:txEl>
                                              <p:pRg st="0" end="0"/>
                                            </p:txEl>
                                          </p:spTgt>
                                        </p:tgtEl>
                                        <p:attrNameLst>
                                          <p:attrName>style.visibility</p:attrName>
                                        </p:attrNameLst>
                                      </p:cBhvr>
                                      <p:to>
                                        <p:strVal val="visible"/>
                                      </p:to>
                                    </p:set>
                                    <p:animEffect transition="in" filter="randombar(horizontal)">
                                      <p:cBhvr>
                                        <p:cTn id="34" dur="500"/>
                                        <p:tgtEl>
                                          <p:spTgt spid="7">
                                            <p:txEl>
                                              <p:pRg st="0" end="0"/>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4" presetClass="entr" presetSubtype="10" fill="hold" grpId="0" nodeType="clickEffect">
                                  <p:stCondLst>
                                    <p:cond delay="0"/>
                                  </p:stCondLst>
                                  <p:childTnLst>
                                    <p:set>
                                      <p:cBhvr>
                                        <p:cTn id="38" dur="1" fill="hold">
                                          <p:stCondLst>
                                            <p:cond delay="0"/>
                                          </p:stCondLst>
                                        </p:cTn>
                                        <p:tgtEl>
                                          <p:spTgt spid="6"/>
                                        </p:tgtEl>
                                        <p:attrNameLst>
                                          <p:attrName>style.visibility</p:attrName>
                                        </p:attrNameLst>
                                      </p:cBhvr>
                                      <p:to>
                                        <p:strVal val="visible"/>
                                      </p:to>
                                    </p:set>
                                    <p:animEffect transition="in" filter="randombar(horizontal)">
                                      <p:cBhvr>
                                        <p:cTn id="39" dur="500"/>
                                        <p:tgtEl>
                                          <p:spTgt spid="6"/>
                                        </p:tgtEl>
                                      </p:cBhvr>
                                    </p:animEffect>
                                  </p:childTnLst>
                                </p:cTn>
                              </p:par>
                            </p:childTnLst>
                          </p:cTn>
                        </p:par>
                      </p:childTnLst>
                    </p:cTn>
                  </p:par>
                  <p:par>
                    <p:cTn id="40" fill="hold">
                      <p:stCondLst>
                        <p:cond delay="indefinite"/>
                      </p:stCondLst>
                      <p:childTnLst>
                        <p:par>
                          <p:cTn id="41" fill="hold">
                            <p:stCondLst>
                              <p:cond delay="0"/>
                            </p:stCondLst>
                            <p:childTnLst>
                              <p:par>
                                <p:cTn id="42" presetID="50" presetClass="path" presetSubtype="0" accel="50000" decel="50000" fill="hold" grpId="1" nodeType="clickEffect">
                                  <p:stCondLst>
                                    <p:cond delay="0"/>
                                  </p:stCondLst>
                                  <p:childTnLst>
                                    <p:animMotion origin="layout" path="M -1.66667E-6 -4.07407E-6 L 0.10243 -4.07407E-6 C 0.14827 -4.07407E-6 0.20504 0.16158 0.20504 0.2926 L 0.20504 0.58635 " pathEditMode="relative" rAng="0" ptsTypes="AAAA">
                                      <p:cBhvr>
                                        <p:cTn id="43" dur="2000" fill="hold"/>
                                        <p:tgtEl>
                                          <p:spTgt spid="6"/>
                                        </p:tgtEl>
                                        <p:attrNameLst>
                                          <p:attrName>ppt_x</p:attrName>
                                          <p:attrName>ppt_y</p:attrName>
                                        </p:attrNameLst>
                                      </p:cBhvr>
                                      <p:rCtr x="10243" y="29306"/>
                                    </p:animMotion>
                                  </p:childTnLst>
                                </p:cTn>
                              </p:par>
                            </p:childTnLst>
                          </p:cTn>
                        </p:par>
                      </p:childTnLst>
                    </p:cTn>
                  </p:par>
                  <p:par>
                    <p:cTn id="44" fill="hold">
                      <p:stCondLst>
                        <p:cond delay="indefinite"/>
                      </p:stCondLst>
                      <p:childTnLst>
                        <p:par>
                          <p:cTn id="45" fill="hold">
                            <p:stCondLst>
                              <p:cond delay="0"/>
                            </p:stCondLst>
                            <p:childTnLst>
                              <p:par>
                                <p:cTn id="46" presetID="14" presetClass="entr" presetSubtype="5" fill="hold" grpId="0" nodeType="clickEffect">
                                  <p:stCondLst>
                                    <p:cond delay="0"/>
                                  </p:stCondLst>
                                  <p:childTnLst>
                                    <p:set>
                                      <p:cBhvr>
                                        <p:cTn id="47" dur="1" fill="hold">
                                          <p:stCondLst>
                                            <p:cond delay="0"/>
                                          </p:stCondLst>
                                        </p:cTn>
                                        <p:tgtEl>
                                          <p:spTgt spid="8"/>
                                        </p:tgtEl>
                                        <p:attrNameLst>
                                          <p:attrName>style.visibility</p:attrName>
                                        </p:attrNameLst>
                                      </p:cBhvr>
                                      <p:to>
                                        <p:strVal val="visible"/>
                                      </p:to>
                                    </p:set>
                                    <p:animEffect transition="in" filter="randombar(vertical)">
                                      <p:cBhvr>
                                        <p:cTn id="48" dur="500"/>
                                        <p:tgtEl>
                                          <p:spTgt spid="8"/>
                                        </p:tgtEl>
                                      </p:cBhvr>
                                    </p:animEffect>
                                  </p:childTnLst>
                                </p:cTn>
                              </p:par>
                            </p:childTnLst>
                          </p:cTn>
                        </p:par>
                      </p:childTnLst>
                    </p:cTn>
                  </p:par>
                  <p:par>
                    <p:cTn id="49" fill="hold">
                      <p:stCondLst>
                        <p:cond delay="indefinite"/>
                      </p:stCondLst>
                      <p:childTnLst>
                        <p:par>
                          <p:cTn id="50" fill="hold">
                            <p:stCondLst>
                              <p:cond delay="0"/>
                            </p:stCondLst>
                            <p:childTnLst>
                              <p:par>
                                <p:cTn id="51" presetID="53" presetClass="entr" presetSubtype="16" fill="hold" grpId="0" nodeType="clickEffect">
                                  <p:stCondLst>
                                    <p:cond delay="0"/>
                                  </p:stCondLst>
                                  <p:childTnLst>
                                    <p:set>
                                      <p:cBhvr>
                                        <p:cTn id="52" dur="1" fill="hold">
                                          <p:stCondLst>
                                            <p:cond delay="0"/>
                                          </p:stCondLst>
                                        </p:cTn>
                                        <p:tgtEl>
                                          <p:spTgt spid="9"/>
                                        </p:tgtEl>
                                        <p:attrNameLst>
                                          <p:attrName>style.visibility</p:attrName>
                                        </p:attrNameLst>
                                      </p:cBhvr>
                                      <p:to>
                                        <p:strVal val="visible"/>
                                      </p:to>
                                    </p:set>
                                    <p:anim calcmode="lin" valueType="num">
                                      <p:cBhvr>
                                        <p:cTn id="53" dur="500" fill="hold"/>
                                        <p:tgtEl>
                                          <p:spTgt spid="9"/>
                                        </p:tgtEl>
                                        <p:attrNameLst>
                                          <p:attrName>ppt_w</p:attrName>
                                        </p:attrNameLst>
                                      </p:cBhvr>
                                      <p:tavLst>
                                        <p:tav tm="0">
                                          <p:val>
                                            <p:fltVal val="0"/>
                                          </p:val>
                                        </p:tav>
                                        <p:tav tm="100000">
                                          <p:val>
                                            <p:strVal val="#ppt_w"/>
                                          </p:val>
                                        </p:tav>
                                      </p:tavLst>
                                    </p:anim>
                                    <p:anim calcmode="lin" valueType="num">
                                      <p:cBhvr>
                                        <p:cTn id="54" dur="500" fill="hold"/>
                                        <p:tgtEl>
                                          <p:spTgt spid="9"/>
                                        </p:tgtEl>
                                        <p:attrNameLst>
                                          <p:attrName>ppt_h</p:attrName>
                                        </p:attrNameLst>
                                      </p:cBhvr>
                                      <p:tavLst>
                                        <p:tav tm="0">
                                          <p:val>
                                            <p:fltVal val="0"/>
                                          </p:val>
                                        </p:tav>
                                        <p:tav tm="100000">
                                          <p:val>
                                            <p:strVal val="#ppt_h"/>
                                          </p:val>
                                        </p:tav>
                                      </p:tavLst>
                                    </p:anim>
                                    <p:animEffect transition="in" filter="fade">
                                      <p:cBhvr>
                                        <p:cTn id="55" dur="500"/>
                                        <p:tgtEl>
                                          <p:spTgt spid="9"/>
                                        </p:tgtEl>
                                      </p:cBhvr>
                                    </p:animEffect>
                                  </p:childTnLst>
                                </p:cTn>
                              </p:par>
                            </p:childTnLst>
                          </p:cTn>
                        </p:par>
                      </p:childTnLst>
                    </p:cTn>
                  </p:par>
                  <p:par>
                    <p:cTn id="56" fill="hold">
                      <p:stCondLst>
                        <p:cond delay="indefinite"/>
                      </p:stCondLst>
                      <p:childTnLst>
                        <p:par>
                          <p:cTn id="57" fill="hold">
                            <p:stCondLst>
                              <p:cond delay="0"/>
                            </p:stCondLst>
                            <p:childTnLst>
                              <p:par>
                                <p:cTn id="58" presetID="57" presetClass="path" presetSubtype="0" accel="50000" decel="50000" fill="hold" grpId="1" nodeType="clickEffect">
                                  <p:stCondLst>
                                    <p:cond delay="0"/>
                                  </p:stCondLst>
                                  <p:childTnLst>
                                    <p:animMotion origin="layout" path="M -0.00157 0.00231 L -0.00157 -0.25417 C -0.00157 -0.36875 -0.07848 -0.51019 -0.14063 -0.51019 L -0.27813 -0.51019 " pathEditMode="relative" rAng="0" ptsTypes="AAAA">
                                      <p:cBhvr>
                                        <p:cTn id="59" dur="2000" fill="hold"/>
                                        <p:tgtEl>
                                          <p:spTgt spid="9"/>
                                        </p:tgtEl>
                                        <p:attrNameLst>
                                          <p:attrName>ppt_x</p:attrName>
                                          <p:attrName>ppt_y</p:attrName>
                                        </p:attrNameLst>
                                      </p:cBhvr>
                                      <p:rCtr x="-13837" y="-25625"/>
                                    </p:animMotion>
                                  </p:childTnLst>
                                </p:cTn>
                              </p:par>
                            </p:childTnLst>
                          </p:cTn>
                        </p:par>
                      </p:childTnLst>
                    </p:cTn>
                  </p:par>
                  <p:par>
                    <p:cTn id="60" fill="hold">
                      <p:stCondLst>
                        <p:cond delay="indefinite"/>
                      </p:stCondLst>
                      <p:childTnLst>
                        <p:par>
                          <p:cTn id="61" fill="hold">
                            <p:stCondLst>
                              <p:cond delay="0"/>
                            </p:stCondLst>
                            <p:childTnLst>
                              <p:par>
                                <p:cTn id="62" presetID="1" presetClass="exit" presetSubtype="0" fill="hold" grpId="2" nodeType="clickEffect">
                                  <p:stCondLst>
                                    <p:cond delay="0"/>
                                  </p:stCondLst>
                                  <p:childTnLst>
                                    <p:set>
                                      <p:cBhvr>
                                        <p:cTn id="63" dur="1" fill="hold">
                                          <p:stCondLst>
                                            <p:cond delay="0"/>
                                          </p:stCondLst>
                                        </p:cTn>
                                        <p:tgtEl>
                                          <p:spTgt spid="9"/>
                                        </p:tgtEl>
                                        <p:attrNameLst>
                                          <p:attrName>style.visibility</p:attrName>
                                        </p:attrNameLst>
                                      </p:cBhvr>
                                      <p:to>
                                        <p:strVal val="hidden"/>
                                      </p:to>
                                    </p:set>
                                  </p:childTnLst>
                                </p:cTn>
                              </p:par>
                              <p:par>
                                <p:cTn id="64" presetID="1" presetClass="exit" presetSubtype="0" fill="hold" grpId="2" nodeType="withEffect">
                                  <p:stCondLst>
                                    <p:cond delay="0"/>
                                  </p:stCondLst>
                                  <p:childTnLst>
                                    <p:set>
                                      <p:cBhvr>
                                        <p:cTn id="65" dur="1" fill="hold">
                                          <p:stCondLst>
                                            <p:cond delay="0"/>
                                          </p:stCondLst>
                                        </p:cTn>
                                        <p:tgtEl>
                                          <p:spTgt spid="5"/>
                                        </p:tgtEl>
                                        <p:attrNameLst>
                                          <p:attrName>style.visibility</p:attrName>
                                        </p:attrNameLst>
                                      </p:cBhvr>
                                      <p:to>
                                        <p:strVal val="hidden"/>
                                      </p:to>
                                    </p:set>
                                  </p:childTnLst>
                                </p:cTn>
                              </p:par>
                              <p:par>
                                <p:cTn id="66" presetID="1" presetClass="exit" presetSubtype="0" fill="hold" grpId="2" nodeType="withEffect">
                                  <p:stCondLst>
                                    <p:cond delay="0"/>
                                  </p:stCondLst>
                                  <p:childTnLst>
                                    <p:set>
                                      <p:cBhvr>
                                        <p:cTn id="67" dur="1" fill="hold">
                                          <p:stCondLst>
                                            <p:cond delay="0"/>
                                          </p:stCondLst>
                                        </p:cTn>
                                        <p:tgtEl>
                                          <p:spTgt spid="6"/>
                                        </p:tgtEl>
                                        <p:attrNameLst>
                                          <p:attrName>style.visibility</p:attrName>
                                        </p:attrNameLst>
                                      </p:cBhvr>
                                      <p:to>
                                        <p:strVal val="hidden"/>
                                      </p:to>
                                    </p:set>
                                  </p:childTnLst>
                                </p:cTn>
                              </p:par>
                              <p:par>
                                <p:cTn id="68" presetID="1" presetClass="exit" presetSubtype="0" fill="hold" grpId="0" nodeType="withEffect">
                                  <p:stCondLst>
                                    <p:cond delay="0"/>
                                  </p:stCondLst>
                                  <p:childTnLst>
                                    <p:set>
                                      <p:cBhvr>
                                        <p:cTn id="69" dur="1" fill="hold">
                                          <p:stCondLst>
                                            <p:cond delay="0"/>
                                          </p:stCondLst>
                                        </p:cTn>
                                        <p:tgtEl>
                                          <p:spTgt spid="7"/>
                                        </p:tgtEl>
                                        <p:attrNameLst>
                                          <p:attrName>style.visibility</p:attrName>
                                        </p:attrNameLst>
                                      </p:cBhvr>
                                      <p:to>
                                        <p:strVal val="hidden"/>
                                      </p:to>
                                    </p:set>
                                  </p:childTnLst>
                                </p:cTn>
                              </p:par>
                            </p:childTnLst>
                          </p:cTn>
                        </p:par>
                      </p:childTnLst>
                    </p:cTn>
                  </p:par>
                  <p:par>
                    <p:cTn id="70" fill="hold">
                      <p:stCondLst>
                        <p:cond delay="indefinite"/>
                      </p:stCondLst>
                      <p:childTnLst>
                        <p:par>
                          <p:cTn id="71" fill="hold">
                            <p:stCondLst>
                              <p:cond delay="0"/>
                            </p:stCondLst>
                            <p:childTnLst>
                              <p:par>
                                <p:cTn id="72" presetID="1" presetClass="exit" presetSubtype="0" fill="hold" grpId="3" nodeType="clickEffect">
                                  <p:stCondLst>
                                    <p:cond delay="0"/>
                                  </p:stCondLst>
                                  <p:childTnLst>
                                    <p:set>
                                      <p:cBhvr>
                                        <p:cTn id="73" dur="1" fill="hold">
                                          <p:stCondLst>
                                            <p:cond delay="0"/>
                                          </p:stCondLst>
                                        </p:cTn>
                                        <p:tgtEl>
                                          <p:spTgt spid="7">
                                            <p:txEl>
                                              <p:pRg st="0" end="0"/>
                                            </p:txEl>
                                          </p:spTgt>
                                        </p:tgtEl>
                                        <p:attrNameLst>
                                          <p:attrName>style.visibility</p:attrName>
                                        </p:attrNameLst>
                                      </p:cBhvr>
                                      <p:to>
                                        <p:strVal val="hidden"/>
                                      </p:to>
                                    </p:set>
                                  </p:childTnLst>
                                </p:cTn>
                              </p:par>
                              <p:par>
                                <p:cTn id="74" presetID="1" presetClass="exit" presetSubtype="0" fill="hold" grpId="1" nodeType="withEffect">
                                  <p:stCondLst>
                                    <p:cond delay="0"/>
                                  </p:stCondLst>
                                  <p:childTnLst>
                                    <p:set>
                                      <p:cBhvr>
                                        <p:cTn id="75" dur="1" fill="hold">
                                          <p:stCondLst>
                                            <p:cond delay="0"/>
                                          </p:stCondLst>
                                        </p:cTn>
                                        <p:tgtEl>
                                          <p:spTgt spid="8"/>
                                        </p:tgtEl>
                                        <p:attrNameLst>
                                          <p:attrName>style.visibility</p:attrName>
                                        </p:attrNameLst>
                                      </p:cBhvr>
                                      <p:to>
                                        <p:strVal val="hidden"/>
                                      </p:to>
                                    </p:set>
                                  </p:childTnLst>
                                </p:cTn>
                              </p:par>
                            </p:childTnLst>
                          </p:cTn>
                        </p:par>
                      </p:childTnLst>
                    </p:cTn>
                  </p:par>
                  <p:par>
                    <p:cTn id="76" fill="hold">
                      <p:stCondLst>
                        <p:cond delay="indefinite"/>
                      </p:stCondLst>
                      <p:childTnLst>
                        <p:par>
                          <p:cTn id="77" fill="hold">
                            <p:stCondLst>
                              <p:cond delay="0"/>
                            </p:stCondLst>
                            <p:childTnLst>
                              <p:par>
                                <p:cTn id="78" presetID="14" presetClass="entr" presetSubtype="10" fill="hold" grpId="0" nodeType="clickEffect">
                                  <p:stCondLst>
                                    <p:cond delay="0"/>
                                  </p:stCondLst>
                                  <p:childTnLst>
                                    <p:set>
                                      <p:cBhvr>
                                        <p:cTn id="79" dur="1" fill="hold">
                                          <p:stCondLst>
                                            <p:cond delay="0"/>
                                          </p:stCondLst>
                                        </p:cTn>
                                        <p:tgtEl>
                                          <p:spTgt spid="10"/>
                                        </p:tgtEl>
                                        <p:attrNameLst>
                                          <p:attrName>style.visibility</p:attrName>
                                        </p:attrNameLst>
                                      </p:cBhvr>
                                      <p:to>
                                        <p:strVal val="visible"/>
                                      </p:to>
                                    </p:set>
                                    <p:animEffect transition="in" filter="randombar(horizontal)">
                                      <p:cBhvr>
                                        <p:cTn id="80" dur="500"/>
                                        <p:tgtEl>
                                          <p:spTgt spid="10"/>
                                        </p:tgtEl>
                                      </p:cBhvr>
                                    </p:animEffect>
                                  </p:childTnLst>
                                </p:cTn>
                              </p:par>
                            </p:childTnLst>
                          </p:cTn>
                        </p:par>
                      </p:childTnLst>
                    </p:cTn>
                  </p:par>
                  <p:par>
                    <p:cTn id="81" fill="hold">
                      <p:stCondLst>
                        <p:cond delay="indefinite"/>
                      </p:stCondLst>
                      <p:childTnLst>
                        <p:par>
                          <p:cTn id="82" fill="hold">
                            <p:stCondLst>
                              <p:cond delay="0"/>
                            </p:stCondLst>
                            <p:childTnLst>
                              <p:par>
                                <p:cTn id="83" presetID="0" presetClass="path" presetSubtype="0" accel="50000" decel="50000" fill="hold" grpId="1" nodeType="clickEffect">
                                  <p:stCondLst>
                                    <p:cond delay="0"/>
                                  </p:stCondLst>
                                  <p:childTnLst>
                                    <p:animMotion origin="layout" path="M 0.00018 -2.96296E-6 L 0.00052 0.00023 C -0.00208 -0.00046 -0.00451 -0.00092 -0.00694 -0.00046 C -0.00798 0.00047 -0.00902 0.00209 -0.01007 0.00324 C -0.01076 0.00417 -0.01163 0.00417 -0.01215 0.00486 C -0.01475 0.00973 -0.01545 0.01042 -0.0177 0.0125 C -0.01927 0.01366 -0.02066 0.01482 -0.02204 0.01598 L -0.02708 0.02338 C -0.02934 0.02709 -0.03246 0.03125 -0.03489 0.03704 C -0.03559 0.03982 -0.03611 0.0426 -0.03698 0.0456 C -0.03906 0.05209 -0.04132 0.05949 -0.04323 0.06621 C -0.04496 0.0706 -0.04652 0.07523 -0.04774 0.0801 C -0.05069 0.09121 -0.05191 0.09699 -0.05503 0.10741 C -0.05607 0.11042 -0.05711 0.11366 -0.05816 0.11621 C -0.05885 0.1213 -0.05937 0.12454 -0.06024 0.12801 C -0.06215 0.1375 -0.06319 0.13773 -0.0651 0.14653 C -0.06597 0.14954 -0.06666 0.15278 -0.06753 0.15602 C -0.06823 0.16019 -0.06875 0.16297 -0.06944 0.16713 C -0.07048 0.17199 -0.071 0.17685 -0.07257 0.18195 C -0.07309 0.18449 -0.07361 0.18773 -0.07413 0.19074 C -0.0776 0.22084 -0.08142 0.25417 -0.08489 0.28588 C -0.08507 0.28727 -0.08489 0.29028 -0.08454 0.29236 C -0.08559 0.30324 -0.08628 0.30672 -0.08663 0.31505 C -0.08663 0.32824 -0.08611 0.32431 -0.0868 0.33565 C -0.08715 0.33843 -0.08871 0.35741 -0.08854 0.36111 C -0.08854 0.36366 -0.08802 0.36598 -0.08767 0.36783 C -0.08819 0.37153 -0.08854 0.37431 -0.08854 0.37894 C -0.08871 0.38148 -0.08819 0.3831 -0.08802 0.38565 C -0.08767 0.39283 -0.08732 0.40023 -0.0868 0.40764 C -0.08698 0.40903 -0.08628 0.41204 -0.08611 0.41389 C -0.08559 0.42014 -0.08628 0.4301 -0.08402 0.43125 C -0.08333 0.43148 -0.08264 0.4338 -0.08177 0.43449 C -0.08142 0.4338 -0.0809 0.43681 -0.08038 0.4382 C -0.07882 0.43843 -0.07725 0.4382 -0.07586 0.43935 " pathEditMode="relative" rAng="540000" ptsTypes="AAAAAAAAAAAAAAAAAAAAAAAAAAAAAAAAAA">
                                      <p:cBhvr>
                                        <p:cTn id="84" dur="2000" fill="hold"/>
                                        <p:tgtEl>
                                          <p:spTgt spid="10"/>
                                        </p:tgtEl>
                                        <p:attrNameLst>
                                          <p:attrName>ppt_x</p:attrName>
                                          <p:attrName>ppt_y</p:attrName>
                                        </p:attrNameLst>
                                      </p:cBhvr>
                                      <p:rCtr x="-5139" y="21667"/>
                                    </p:animMotion>
                                  </p:childTnLst>
                                </p:cTn>
                              </p:par>
                            </p:childTnLst>
                          </p:cTn>
                        </p:par>
                      </p:childTnLst>
                    </p:cTn>
                  </p:par>
                  <p:par>
                    <p:cTn id="85" fill="hold">
                      <p:stCondLst>
                        <p:cond delay="indefinite"/>
                      </p:stCondLst>
                      <p:childTnLst>
                        <p:par>
                          <p:cTn id="86" fill="hold">
                            <p:stCondLst>
                              <p:cond delay="0"/>
                            </p:stCondLst>
                            <p:childTnLst>
                              <p:par>
                                <p:cTn id="87" presetID="14" presetClass="entr" presetSubtype="10" fill="hold" nodeType="clickEffect">
                                  <p:stCondLst>
                                    <p:cond delay="0"/>
                                  </p:stCondLst>
                                  <p:childTnLst>
                                    <p:set>
                                      <p:cBhvr>
                                        <p:cTn id="88" dur="1" fill="hold">
                                          <p:stCondLst>
                                            <p:cond delay="0"/>
                                          </p:stCondLst>
                                        </p:cTn>
                                        <p:tgtEl>
                                          <p:spTgt spid="7">
                                            <p:txEl>
                                              <p:pRg st="0" end="0"/>
                                            </p:txEl>
                                          </p:spTgt>
                                        </p:tgtEl>
                                        <p:attrNameLst>
                                          <p:attrName>style.visibility</p:attrName>
                                        </p:attrNameLst>
                                      </p:cBhvr>
                                      <p:to>
                                        <p:strVal val="visible"/>
                                      </p:to>
                                    </p:set>
                                    <p:animEffect transition="in" filter="randombar(horizontal)">
                                      <p:cBhvr>
                                        <p:cTn id="89" dur="500"/>
                                        <p:tgtEl>
                                          <p:spTgt spid="7">
                                            <p:txEl>
                                              <p:pRg st="0" end="0"/>
                                            </p:txEl>
                                          </p:spTgt>
                                        </p:tgtEl>
                                      </p:cBhvr>
                                    </p:animEffect>
                                  </p:childTnLst>
                                </p:cTn>
                              </p:par>
                            </p:childTnLst>
                          </p:cTn>
                        </p:par>
                      </p:childTnLst>
                    </p:cTn>
                  </p:par>
                  <p:par>
                    <p:cTn id="90" fill="hold">
                      <p:stCondLst>
                        <p:cond delay="indefinite"/>
                      </p:stCondLst>
                      <p:childTnLst>
                        <p:par>
                          <p:cTn id="91" fill="hold">
                            <p:stCondLst>
                              <p:cond delay="0"/>
                            </p:stCondLst>
                            <p:childTnLst>
                              <p:par>
                                <p:cTn id="92" presetID="14" presetClass="entr" presetSubtype="10" fill="hold" grpId="0" nodeType="clickEffect">
                                  <p:stCondLst>
                                    <p:cond delay="0"/>
                                  </p:stCondLst>
                                  <p:childTnLst>
                                    <p:set>
                                      <p:cBhvr>
                                        <p:cTn id="93" dur="1" fill="hold">
                                          <p:stCondLst>
                                            <p:cond delay="0"/>
                                          </p:stCondLst>
                                        </p:cTn>
                                        <p:tgtEl>
                                          <p:spTgt spid="11"/>
                                        </p:tgtEl>
                                        <p:attrNameLst>
                                          <p:attrName>style.visibility</p:attrName>
                                        </p:attrNameLst>
                                      </p:cBhvr>
                                      <p:to>
                                        <p:strVal val="visible"/>
                                      </p:to>
                                    </p:set>
                                    <p:animEffect transition="in" filter="randombar(horizontal)">
                                      <p:cBhvr>
                                        <p:cTn id="94" dur="500"/>
                                        <p:tgtEl>
                                          <p:spTgt spid="11"/>
                                        </p:tgtEl>
                                      </p:cBhvr>
                                    </p:animEffect>
                                  </p:childTnLst>
                                </p:cTn>
                              </p:par>
                            </p:childTnLst>
                          </p:cTn>
                        </p:par>
                      </p:childTnLst>
                    </p:cTn>
                  </p:par>
                  <p:par>
                    <p:cTn id="95" fill="hold">
                      <p:stCondLst>
                        <p:cond delay="indefinite"/>
                      </p:stCondLst>
                      <p:childTnLst>
                        <p:par>
                          <p:cTn id="96" fill="hold">
                            <p:stCondLst>
                              <p:cond delay="0"/>
                            </p:stCondLst>
                            <p:childTnLst>
                              <p:par>
                                <p:cTn id="97" presetID="50" presetClass="path" presetSubtype="0" accel="50000" decel="50000" fill="hold" grpId="1" nodeType="clickEffect">
                                  <p:stCondLst>
                                    <p:cond delay="0"/>
                                  </p:stCondLst>
                                  <p:childTnLst>
                                    <p:animMotion origin="layout" path="M 1.11111E-6 -3.7037E-7 L 0.02361 -3.7037E-7 C 0.03403 -3.7037E-7 0.04739 0.14352 0.04739 0.25949 L 0.04739 0.51991 " pathEditMode="relative" rAng="0" ptsTypes="AAAA">
                                      <p:cBhvr>
                                        <p:cTn id="98" dur="2000" fill="hold"/>
                                        <p:tgtEl>
                                          <p:spTgt spid="11"/>
                                        </p:tgtEl>
                                        <p:attrNameLst>
                                          <p:attrName>ppt_x</p:attrName>
                                          <p:attrName>ppt_y</p:attrName>
                                        </p:attrNameLst>
                                      </p:cBhvr>
                                      <p:rCtr x="2361" y="25995"/>
                                    </p:animMotion>
                                  </p:childTnLst>
                                </p:cTn>
                              </p:par>
                            </p:childTnLst>
                          </p:cTn>
                        </p:par>
                      </p:childTnLst>
                    </p:cTn>
                  </p:par>
                  <p:par>
                    <p:cTn id="99" fill="hold">
                      <p:stCondLst>
                        <p:cond delay="indefinite"/>
                      </p:stCondLst>
                      <p:childTnLst>
                        <p:par>
                          <p:cTn id="100" fill="hold">
                            <p:stCondLst>
                              <p:cond delay="0"/>
                            </p:stCondLst>
                            <p:childTnLst>
                              <p:par>
                                <p:cTn id="101" presetID="14" presetClass="entr" presetSubtype="10" fill="hold" grpId="2" nodeType="clickEffect">
                                  <p:stCondLst>
                                    <p:cond delay="0"/>
                                  </p:stCondLst>
                                  <p:childTnLst>
                                    <p:set>
                                      <p:cBhvr>
                                        <p:cTn id="102" dur="1" fill="hold">
                                          <p:stCondLst>
                                            <p:cond delay="0"/>
                                          </p:stCondLst>
                                        </p:cTn>
                                        <p:tgtEl>
                                          <p:spTgt spid="8"/>
                                        </p:tgtEl>
                                        <p:attrNameLst>
                                          <p:attrName>style.visibility</p:attrName>
                                        </p:attrNameLst>
                                      </p:cBhvr>
                                      <p:to>
                                        <p:strVal val="visible"/>
                                      </p:to>
                                    </p:set>
                                    <p:animEffect transition="in" filter="randombar(horizontal)">
                                      <p:cBhvr>
                                        <p:cTn id="103" dur="500"/>
                                        <p:tgtEl>
                                          <p:spTgt spid="8"/>
                                        </p:tgtEl>
                                      </p:cBhvr>
                                    </p:animEffect>
                                  </p:childTnLst>
                                </p:cTn>
                              </p:par>
                            </p:childTnLst>
                          </p:cTn>
                        </p:par>
                      </p:childTnLst>
                    </p:cTn>
                  </p:par>
                  <p:par>
                    <p:cTn id="104" fill="hold">
                      <p:stCondLst>
                        <p:cond delay="indefinite"/>
                      </p:stCondLst>
                      <p:childTnLst>
                        <p:par>
                          <p:cTn id="105" fill="hold">
                            <p:stCondLst>
                              <p:cond delay="0"/>
                            </p:stCondLst>
                            <p:childTnLst>
                              <p:par>
                                <p:cTn id="106" presetID="53" presetClass="entr" presetSubtype="16" fill="hold" grpId="0" nodeType="clickEffect">
                                  <p:stCondLst>
                                    <p:cond delay="0"/>
                                  </p:stCondLst>
                                  <p:childTnLst>
                                    <p:set>
                                      <p:cBhvr>
                                        <p:cTn id="107" dur="1" fill="hold">
                                          <p:stCondLst>
                                            <p:cond delay="0"/>
                                          </p:stCondLst>
                                        </p:cTn>
                                        <p:tgtEl>
                                          <p:spTgt spid="12"/>
                                        </p:tgtEl>
                                        <p:attrNameLst>
                                          <p:attrName>style.visibility</p:attrName>
                                        </p:attrNameLst>
                                      </p:cBhvr>
                                      <p:to>
                                        <p:strVal val="visible"/>
                                      </p:to>
                                    </p:set>
                                    <p:anim calcmode="lin" valueType="num">
                                      <p:cBhvr>
                                        <p:cTn id="108" dur="500" fill="hold"/>
                                        <p:tgtEl>
                                          <p:spTgt spid="12"/>
                                        </p:tgtEl>
                                        <p:attrNameLst>
                                          <p:attrName>ppt_w</p:attrName>
                                        </p:attrNameLst>
                                      </p:cBhvr>
                                      <p:tavLst>
                                        <p:tav tm="0">
                                          <p:val>
                                            <p:fltVal val="0"/>
                                          </p:val>
                                        </p:tav>
                                        <p:tav tm="100000">
                                          <p:val>
                                            <p:strVal val="#ppt_w"/>
                                          </p:val>
                                        </p:tav>
                                      </p:tavLst>
                                    </p:anim>
                                    <p:anim calcmode="lin" valueType="num">
                                      <p:cBhvr>
                                        <p:cTn id="109" dur="500" fill="hold"/>
                                        <p:tgtEl>
                                          <p:spTgt spid="12"/>
                                        </p:tgtEl>
                                        <p:attrNameLst>
                                          <p:attrName>ppt_h</p:attrName>
                                        </p:attrNameLst>
                                      </p:cBhvr>
                                      <p:tavLst>
                                        <p:tav tm="0">
                                          <p:val>
                                            <p:fltVal val="0"/>
                                          </p:val>
                                        </p:tav>
                                        <p:tav tm="100000">
                                          <p:val>
                                            <p:strVal val="#ppt_h"/>
                                          </p:val>
                                        </p:tav>
                                      </p:tavLst>
                                    </p:anim>
                                    <p:animEffect transition="in" filter="fade">
                                      <p:cBhvr>
                                        <p:cTn id="110" dur="500"/>
                                        <p:tgtEl>
                                          <p:spTgt spid="12"/>
                                        </p:tgtEl>
                                      </p:cBhvr>
                                    </p:animEffect>
                                  </p:childTnLst>
                                </p:cTn>
                              </p:par>
                            </p:childTnLst>
                          </p:cTn>
                        </p:par>
                      </p:childTnLst>
                    </p:cTn>
                  </p:par>
                  <p:par>
                    <p:cTn id="111" fill="hold">
                      <p:stCondLst>
                        <p:cond delay="indefinite"/>
                      </p:stCondLst>
                      <p:childTnLst>
                        <p:par>
                          <p:cTn id="112" fill="hold">
                            <p:stCondLst>
                              <p:cond delay="0"/>
                            </p:stCondLst>
                            <p:childTnLst>
                              <p:par>
                                <p:cTn id="113" presetID="57" presetClass="path" presetSubtype="0" accel="50000" decel="50000" fill="hold" grpId="1" nodeType="clickEffect">
                                  <p:stCondLst>
                                    <p:cond delay="0"/>
                                  </p:stCondLst>
                                  <p:childTnLst>
                                    <p:animMotion origin="layout" path="M -0.00052 4.44444E-6 L -0.00052 -0.21806 C -0.00052 -0.31505 -0.03698 -0.43473 -0.06614 -0.43473 L -0.1316 -0.43473 " pathEditMode="relative" rAng="0" ptsTypes="AAAA">
                                      <p:cBhvr>
                                        <p:cTn id="114" dur="2000" fill="hold"/>
                                        <p:tgtEl>
                                          <p:spTgt spid="12"/>
                                        </p:tgtEl>
                                        <p:attrNameLst>
                                          <p:attrName>ppt_x</p:attrName>
                                          <p:attrName>ppt_y</p:attrName>
                                        </p:attrNameLst>
                                      </p:cBhvr>
                                      <p:rCtr x="-6562" y="-21736"/>
                                    </p:animMotion>
                                  </p:childTnLst>
                                </p:cTn>
                              </p:par>
                            </p:childTnLst>
                          </p:cTn>
                        </p:par>
                      </p:childTnLst>
                    </p:cTn>
                  </p:par>
                  <p:par>
                    <p:cTn id="115" fill="hold">
                      <p:stCondLst>
                        <p:cond delay="indefinite"/>
                      </p:stCondLst>
                      <p:childTnLst>
                        <p:par>
                          <p:cTn id="116" fill="hold">
                            <p:stCondLst>
                              <p:cond delay="0"/>
                            </p:stCondLst>
                            <p:childTnLst>
                              <p:par>
                                <p:cTn id="117" presetID="1" presetClass="exit" presetSubtype="0" fill="hold" grpId="2" nodeType="clickEffect">
                                  <p:stCondLst>
                                    <p:cond delay="0"/>
                                  </p:stCondLst>
                                  <p:childTnLst>
                                    <p:set>
                                      <p:cBhvr>
                                        <p:cTn id="118" dur="1" fill="hold">
                                          <p:stCondLst>
                                            <p:cond delay="0"/>
                                          </p:stCondLst>
                                        </p:cTn>
                                        <p:tgtEl>
                                          <p:spTgt spid="12"/>
                                        </p:tgtEl>
                                        <p:attrNameLst>
                                          <p:attrName>style.visibility</p:attrName>
                                        </p:attrNameLst>
                                      </p:cBhvr>
                                      <p:to>
                                        <p:strVal val="hidden"/>
                                      </p:to>
                                    </p:set>
                                  </p:childTnLst>
                                </p:cTn>
                              </p:par>
                            </p:childTnLst>
                          </p:cTn>
                        </p:par>
                      </p:childTnLst>
                    </p:cTn>
                  </p:par>
                  <p:par>
                    <p:cTn id="119" fill="hold">
                      <p:stCondLst>
                        <p:cond delay="indefinite"/>
                      </p:stCondLst>
                      <p:childTnLst>
                        <p:par>
                          <p:cTn id="120" fill="hold">
                            <p:stCondLst>
                              <p:cond delay="0"/>
                            </p:stCondLst>
                            <p:childTnLst>
                              <p:par>
                                <p:cTn id="121" presetID="1" presetClass="exit" presetSubtype="0" fill="hold" grpId="1" nodeType="clickEffect">
                                  <p:stCondLst>
                                    <p:cond delay="0"/>
                                  </p:stCondLst>
                                  <p:childTnLst>
                                    <p:set>
                                      <p:cBhvr>
                                        <p:cTn id="122" dur="1" fill="hold">
                                          <p:stCondLst>
                                            <p:cond delay="0"/>
                                          </p:stCondLst>
                                        </p:cTn>
                                        <p:tgtEl>
                                          <p:spTgt spid="7">
                                            <p:txEl>
                                              <p:pRg st="0" end="0"/>
                                            </p:txEl>
                                          </p:spTgt>
                                        </p:tgtEl>
                                        <p:attrNameLst>
                                          <p:attrName>style.visibility</p:attrName>
                                        </p:attrNameLst>
                                      </p:cBhvr>
                                      <p:to>
                                        <p:strVal val="hidden"/>
                                      </p:to>
                                    </p:set>
                                  </p:childTnLst>
                                </p:cTn>
                              </p:par>
                              <p:par>
                                <p:cTn id="123" presetID="1" presetClass="exit" presetSubtype="0" fill="hold" grpId="3" nodeType="withEffect">
                                  <p:stCondLst>
                                    <p:cond delay="0"/>
                                  </p:stCondLst>
                                  <p:childTnLst>
                                    <p:set>
                                      <p:cBhvr>
                                        <p:cTn id="124" dur="1" fill="hold">
                                          <p:stCondLst>
                                            <p:cond delay="0"/>
                                          </p:stCondLst>
                                        </p:cTn>
                                        <p:tgtEl>
                                          <p:spTgt spid="8"/>
                                        </p:tgtEl>
                                        <p:attrNameLst>
                                          <p:attrName>style.visibility</p:attrName>
                                        </p:attrNameLst>
                                      </p:cBhvr>
                                      <p:to>
                                        <p:strVal val="hidden"/>
                                      </p:to>
                                    </p:set>
                                  </p:childTnLst>
                                </p:cTn>
                              </p:par>
                              <p:par>
                                <p:cTn id="125" presetID="1" presetClass="exit" presetSubtype="0" fill="hold" grpId="2" nodeType="withEffect">
                                  <p:stCondLst>
                                    <p:cond delay="0"/>
                                  </p:stCondLst>
                                  <p:childTnLst>
                                    <p:set>
                                      <p:cBhvr>
                                        <p:cTn id="126" dur="1" fill="hold">
                                          <p:stCondLst>
                                            <p:cond delay="0"/>
                                          </p:stCondLst>
                                        </p:cTn>
                                        <p:tgtEl>
                                          <p:spTgt spid="10"/>
                                        </p:tgtEl>
                                        <p:attrNameLst>
                                          <p:attrName>style.visibility</p:attrName>
                                        </p:attrNameLst>
                                      </p:cBhvr>
                                      <p:to>
                                        <p:strVal val="hidden"/>
                                      </p:to>
                                    </p:set>
                                  </p:childTnLst>
                                </p:cTn>
                              </p:par>
                              <p:par>
                                <p:cTn id="127" presetID="1" presetClass="exit" presetSubtype="0" fill="hold" grpId="2" nodeType="withEffect">
                                  <p:stCondLst>
                                    <p:cond delay="0"/>
                                  </p:stCondLst>
                                  <p:childTnLst>
                                    <p:set>
                                      <p:cBhvr>
                                        <p:cTn id="128"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3" grpId="0"/>
      <p:bldP spid="3" grpId="0" animBg="1"/>
      <p:bldP spid="4" grpId="0" animBg="1"/>
      <p:bldP spid="5" grpId="0"/>
      <p:bldP spid="5" grpId="1"/>
      <p:bldP spid="5" grpId="2"/>
      <p:bldP spid="6" grpId="0"/>
      <p:bldP spid="6" grpId="1"/>
      <p:bldP spid="6" grpId="2"/>
      <p:bldP spid="7" grpId="0"/>
      <p:bldP spid="7" grpId="1" build="allAtOnce"/>
      <p:bldP spid="7" grpId="2" build="allAtOnce"/>
      <p:bldP spid="7" grpId="3" build="allAtOnce"/>
      <p:bldP spid="8" grpId="0"/>
      <p:bldP spid="8" grpId="1"/>
      <p:bldP spid="8" grpId="2"/>
      <p:bldP spid="8" grpId="3"/>
      <p:bldP spid="9" grpId="0"/>
      <p:bldP spid="9" grpId="1"/>
      <p:bldP spid="9" grpId="2"/>
      <p:bldP spid="10" grpId="0"/>
      <p:bldP spid="10" grpId="1"/>
      <p:bldP spid="10" grpId="2"/>
      <p:bldP spid="11" grpId="0"/>
      <p:bldP spid="11" grpId="1"/>
      <p:bldP spid="11" grpId="2"/>
      <p:bldP spid="12" grpId="0"/>
      <p:bldP spid="12" grpId="1"/>
      <p:bldP spid="12" grpId="2"/>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373;p49"/>
          <p:cNvSpPr txBox="1">
            <a:spLocks noGrp="1"/>
          </p:cNvSpPr>
          <p:nvPr>
            <p:ph type="title"/>
          </p:nvPr>
        </p:nvSpPr>
        <p:spPr>
          <a:xfrm>
            <a:off x="483676" y="154938"/>
            <a:ext cx="7053600" cy="478500"/>
          </a:xfrm>
          <a:prstGeom prst="rect">
            <a:avLst/>
          </a:prstGeom>
        </p:spPr>
        <p:txBody>
          <a:bodyPr spcFirstLastPara="1" wrap="square" lIns="68575" tIns="34275" rIns="68575" bIns="34275" anchor="t" anchorCtr="0">
            <a:noAutofit/>
          </a:bodyPr>
          <a:lstStyle/>
          <a:p>
            <a:r>
              <a:rPr lang="en" dirty="0">
                <a:solidFill>
                  <a:srgbClr val="FFFF00"/>
                </a:solidFill>
                <a:latin typeface="Vindra"/>
              </a:rPr>
              <a:t>Solution:</a:t>
            </a:r>
            <a:endParaRPr dirty="0">
              <a:solidFill>
                <a:srgbClr val="FFFF00"/>
              </a:solidFill>
              <a:latin typeface="Vindra"/>
            </a:endParaRPr>
          </a:p>
        </p:txBody>
      </p:sp>
      <p:graphicFrame>
        <p:nvGraphicFramePr>
          <p:cNvPr id="5" name="Google Shape;374;p49"/>
          <p:cNvGraphicFramePr/>
          <p:nvPr>
            <p:extLst>
              <p:ext uri="{D42A27DB-BD31-4B8C-83A1-F6EECF244321}">
                <p14:modId xmlns:p14="http://schemas.microsoft.com/office/powerpoint/2010/main" val="426160113"/>
              </p:ext>
            </p:extLst>
          </p:nvPr>
        </p:nvGraphicFramePr>
        <p:xfrm>
          <a:off x="483676" y="944362"/>
          <a:ext cx="8279324" cy="4306563"/>
        </p:xfrm>
        <a:graphic>
          <a:graphicData uri="http://schemas.openxmlformats.org/drawingml/2006/table">
            <a:tbl>
              <a:tblPr>
                <a:noFill/>
              </a:tblPr>
              <a:tblGrid>
                <a:gridCol w="756194">
                  <a:extLst>
                    <a:ext uri="{9D8B030D-6E8A-4147-A177-3AD203B41FA5}">
                      <a16:colId xmlns:a16="http://schemas.microsoft.com/office/drawing/2014/main" val="20000"/>
                    </a:ext>
                  </a:extLst>
                </a:gridCol>
                <a:gridCol w="1266488">
                  <a:extLst>
                    <a:ext uri="{9D8B030D-6E8A-4147-A177-3AD203B41FA5}">
                      <a16:colId xmlns:a16="http://schemas.microsoft.com/office/drawing/2014/main" val="20001"/>
                    </a:ext>
                  </a:extLst>
                </a:gridCol>
                <a:gridCol w="1238125">
                  <a:extLst>
                    <a:ext uri="{9D8B030D-6E8A-4147-A177-3AD203B41FA5}">
                      <a16:colId xmlns:a16="http://schemas.microsoft.com/office/drawing/2014/main" val="20002"/>
                    </a:ext>
                  </a:extLst>
                </a:gridCol>
                <a:gridCol w="1422433">
                  <a:extLst>
                    <a:ext uri="{9D8B030D-6E8A-4147-A177-3AD203B41FA5}">
                      <a16:colId xmlns:a16="http://schemas.microsoft.com/office/drawing/2014/main" val="20003"/>
                    </a:ext>
                  </a:extLst>
                </a:gridCol>
                <a:gridCol w="1705902">
                  <a:extLst>
                    <a:ext uri="{9D8B030D-6E8A-4147-A177-3AD203B41FA5}">
                      <a16:colId xmlns:a16="http://schemas.microsoft.com/office/drawing/2014/main" val="20004"/>
                    </a:ext>
                  </a:extLst>
                </a:gridCol>
                <a:gridCol w="1890182">
                  <a:extLst>
                    <a:ext uri="{9D8B030D-6E8A-4147-A177-3AD203B41FA5}">
                      <a16:colId xmlns:a16="http://schemas.microsoft.com/office/drawing/2014/main" val="20005"/>
                    </a:ext>
                  </a:extLst>
                </a:gridCol>
              </a:tblGrid>
              <a:tr h="893509">
                <a:tc>
                  <a:txBody>
                    <a:bodyPr/>
                    <a:lstStyle/>
                    <a:p>
                      <a:pPr marL="0" lvl="0" indent="0" algn="ctr" rtl="0">
                        <a:spcBef>
                          <a:spcPts val="0"/>
                        </a:spcBef>
                        <a:spcAft>
                          <a:spcPts val="0"/>
                        </a:spcAft>
                        <a:buNone/>
                      </a:pPr>
                      <a:r>
                        <a:rPr lang="en" sz="1600" dirty="0">
                          <a:solidFill>
                            <a:srgbClr val="FFFFFF"/>
                          </a:solidFill>
                          <a:latin typeface="Vindra"/>
                        </a:rPr>
                        <a:t>Year</a:t>
                      </a:r>
                      <a:endParaRPr sz="1600" dirty="0">
                        <a:solidFill>
                          <a:srgbClr val="FFFFFF"/>
                        </a:solidFill>
                        <a:latin typeface="Vindra"/>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A64D79"/>
                    </a:solidFill>
                  </a:tcPr>
                </a:tc>
                <a:tc>
                  <a:txBody>
                    <a:bodyPr/>
                    <a:lstStyle/>
                    <a:p>
                      <a:pPr marL="0" lvl="0" indent="0" algn="ctr" rtl="0">
                        <a:spcBef>
                          <a:spcPts val="0"/>
                        </a:spcBef>
                        <a:spcAft>
                          <a:spcPts val="0"/>
                        </a:spcAft>
                        <a:buNone/>
                      </a:pPr>
                      <a:r>
                        <a:rPr lang="en" sz="1600" dirty="0">
                          <a:solidFill>
                            <a:srgbClr val="FFFFFF"/>
                          </a:solidFill>
                          <a:latin typeface="Vindra"/>
                        </a:rPr>
                        <a:t>Population</a:t>
                      </a:r>
                      <a:endParaRPr sz="1600" dirty="0">
                        <a:solidFill>
                          <a:srgbClr val="FFFFFF"/>
                        </a:solidFill>
                        <a:latin typeface="Vindra"/>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A64D79"/>
                    </a:solidFill>
                  </a:tcPr>
                </a:tc>
                <a:tc>
                  <a:txBody>
                    <a:bodyPr/>
                    <a:lstStyle/>
                    <a:p>
                      <a:pPr marL="0" lvl="0" indent="0" algn="ctr" rtl="0">
                        <a:spcBef>
                          <a:spcPts val="0"/>
                        </a:spcBef>
                        <a:spcAft>
                          <a:spcPts val="0"/>
                        </a:spcAft>
                        <a:buNone/>
                      </a:pPr>
                      <a:r>
                        <a:rPr lang="en" sz="1600" dirty="0">
                          <a:solidFill>
                            <a:srgbClr val="FFFFFF"/>
                          </a:solidFill>
                          <a:latin typeface="Vindra"/>
                        </a:rPr>
                        <a:t>Increase in Population</a:t>
                      </a:r>
                      <a:endParaRPr sz="1600" dirty="0">
                        <a:solidFill>
                          <a:srgbClr val="FFFFFF"/>
                        </a:solidFill>
                        <a:latin typeface="Vindra"/>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A64D79"/>
                    </a:solidFill>
                  </a:tcPr>
                </a:tc>
                <a:tc>
                  <a:txBody>
                    <a:bodyPr/>
                    <a:lstStyle/>
                    <a:p>
                      <a:pPr marL="0" lvl="0" indent="0" algn="ctr" rtl="0">
                        <a:spcBef>
                          <a:spcPts val="0"/>
                        </a:spcBef>
                        <a:spcAft>
                          <a:spcPts val="0"/>
                        </a:spcAft>
                        <a:buNone/>
                      </a:pPr>
                      <a:r>
                        <a:rPr lang="en" sz="1600" dirty="0">
                          <a:solidFill>
                            <a:srgbClr val="FFFFFF"/>
                          </a:solidFill>
                          <a:latin typeface="Vindra"/>
                        </a:rPr>
                        <a:t>Incremental Increase</a:t>
                      </a:r>
                      <a:endParaRPr sz="1600" dirty="0">
                        <a:solidFill>
                          <a:srgbClr val="FFFFFF"/>
                        </a:solidFill>
                        <a:latin typeface="Vindra"/>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A64D79"/>
                    </a:solidFill>
                  </a:tcPr>
                </a:tc>
                <a:tc>
                  <a:txBody>
                    <a:bodyPr/>
                    <a:lstStyle/>
                    <a:p>
                      <a:pPr marL="0" lvl="0" indent="0" algn="ctr" rtl="0">
                        <a:spcBef>
                          <a:spcPts val="0"/>
                        </a:spcBef>
                        <a:spcAft>
                          <a:spcPts val="0"/>
                        </a:spcAft>
                        <a:buNone/>
                      </a:pPr>
                      <a:r>
                        <a:rPr lang="en" sz="1600" dirty="0">
                          <a:solidFill>
                            <a:srgbClr val="FFFFFF"/>
                          </a:solidFill>
                          <a:latin typeface="Vindra"/>
                        </a:rPr>
                        <a:t>% Increase in Population</a:t>
                      </a:r>
                      <a:endParaRPr sz="1600" dirty="0">
                        <a:solidFill>
                          <a:srgbClr val="FFFFFF"/>
                        </a:solidFill>
                        <a:latin typeface="Vindra"/>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A64D79"/>
                    </a:solidFill>
                  </a:tcPr>
                </a:tc>
                <a:tc>
                  <a:txBody>
                    <a:bodyPr/>
                    <a:lstStyle/>
                    <a:p>
                      <a:pPr marL="0" lvl="0" indent="0" algn="ctr" rtl="0">
                        <a:spcBef>
                          <a:spcPts val="0"/>
                        </a:spcBef>
                        <a:spcAft>
                          <a:spcPts val="0"/>
                        </a:spcAft>
                        <a:buNone/>
                      </a:pPr>
                      <a:r>
                        <a:rPr lang="en" sz="1600" dirty="0">
                          <a:solidFill>
                            <a:srgbClr val="FFFFFF"/>
                          </a:solidFill>
                          <a:latin typeface="Vindra"/>
                        </a:rPr>
                        <a:t>Decrease in % Increase In Population</a:t>
                      </a:r>
                      <a:endParaRPr sz="1600" dirty="0">
                        <a:solidFill>
                          <a:srgbClr val="FFFFFF"/>
                        </a:solidFill>
                        <a:latin typeface="Vindra"/>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A64D79"/>
                    </a:solidFill>
                  </a:tcPr>
                </a:tc>
                <a:extLst>
                  <a:ext uri="{0D108BD9-81ED-4DB2-BD59-A6C34878D82A}">
                    <a16:rowId xmlns:a16="http://schemas.microsoft.com/office/drawing/2014/main" val="10000"/>
                  </a:ext>
                </a:extLst>
              </a:tr>
              <a:tr h="484599">
                <a:tc>
                  <a:txBody>
                    <a:bodyPr/>
                    <a:lstStyle/>
                    <a:p>
                      <a:pPr marL="0" lvl="0" indent="0" algn="ctr" rtl="0">
                        <a:spcBef>
                          <a:spcPts val="0"/>
                        </a:spcBef>
                        <a:spcAft>
                          <a:spcPts val="0"/>
                        </a:spcAft>
                        <a:buNone/>
                      </a:pPr>
                      <a:r>
                        <a:rPr lang="en" sz="1600" dirty="0">
                          <a:solidFill>
                            <a:srgbClr val="FFFFFF"/>
                          </a:solidFill>
                          <a:latin typeface="Vindra"/>
                        </a:rPr>
                        <a:t>2028</a:t>
                      </a:r>
                      <a:endParaRPr sz="1600" dirty="0">
                        <a:solidFill>
                          <a:srgbClr val="FFFFFF"/>
                        </a:solidFill>
                        <a:latin typeface="Vindra"/>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6FA8DC"/>
                    </a:solidFill>
                  </a:tcPr>
                </a:tc>
                <a:tc>
                  <a:txBody>
                    <a:bodyPr/>
                    <a:lstStyle/>
                    <a:p>
                      <a:pPr marL="0" lvl="0" indent="0" algn="ctr" rtl="0">
                        <a:spcBef>
                          <a:spcPts val="0"/>
                        </a:spcBef>
                        <a:spcAft>
                          <a:spcPts val="0"/>
                        </a:spcAft>
                        <a:buNone/>
                      </a:pPr>
                      <a:r>
                        <a:rPr lang="en" sz="1600" dirty="0">
                          <a:solidFill>
                            <a:srgbClr val="FFFFFF"/>
                          </a:solidFill>
                          <a:latin typeface="Vindra"/>
                        </a:rPr>
                        <a:t>29,000</a:t>
                      </a:r>
                      <a:endParaRPr sz="1600" dirty="0">
                        <a:solidFill>
                          <a:srgbClr val="FFFFFF"/>
                        </a:solidFill>
                        <a:latin typeface="Vindra"/>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6FA8DC"/>
                    </a:solidFill>
                  </a:tcPr>
                </a:tc>
                <a:tc>
                  <a:txBody>
                    <a:bodyPr/>
                    <a:lstStyle/>
                    <a:p>
                      <a:pPr marL="0" lvl="0" indent="0" algn="ctr" rtl="0">
                        <a:spcBef>
                          <a:spcPts val="0"/>
                        </a:spcBef>
                        <a:spcAft>
                          <a:spcPts val="0"/>
                        </a:spcAft>
                        <a:buNone/>
                      </a:pPr>
                      <a:r>
                        <a:rPr lang="en" sz="1600" dirty="0">
                          <a:solidFill>
                            <a:srgbClr val="FFFFFF"/>
                          </a:solidFill>
                          <a:latin typeface="Vindra"/>
                        </a:rPr>
                        <a:t>-</a:t>
                      </a:r>
                      <a:endParaRPr sz="1600" dirty="0">
                        <a:solidFill>
                          <a:srgbClr val="FFFFFF"/>
                        </a:solidFill>
                        <a:latin typeface="Vindra"/>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6FA8DC"/>
                    </a:solidFill>
                  </a:tcPr>
                </a:tc>
                <a:tc>
                  <a:txBody>
                    <a:bodyPr/>
                    <a:lstStyle/>
                    <a:p>
                      <a:pPr marL="0" lvl="0" indent="0" algn="ctr" rtl="0">
                        <a:spcBef>
                          <a:spcPts val="0"/>
                        </a:spcBef>
                        <a:spcAft>
                          <a:spcPts val="0"/>
                        </a:spcAft>
                        <a:buNone/>
                      </a:pPr>
                      <a:r>
                        <a:rPr lang="en" sz="1600" dirty="0">
                          <a:solidFill>
                            <a:srgbClr val="FFFFFF"/>
                          </a:solidFill>
                          <a:latin typeface="Vindra"/>
                        </a:rPr>
                        <a:t>-</a:t>
                      </a:r>
                      <a:endParaRPr sz="1600" dirty="0">
                        <a:solidFill>
                          <a:srgbClr val="FFFFFF"/>
                        </a:solidFill>
                        <a:latin typeface="Vindra"/>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6FA8DC"/>
                    </a:solidFill>
                  </a:tcPr>
                </a:tc>
                <a:tc>
                  <a:txBody>
                    <a:bodyPr/>
                    <a:lstStyle/>
                    <a:p>
                      <a:pPr marL="0" lvl="0" indent="0" algn="ctr" rtl="0">
                        <a:spcBef>
                          <a:spcPts val="0"/>
                        </a:spcBef>
                        <a:spcAft>
                          <a:spcPts val="0"/>
                        </a:spcAft>
                        <a:buNone/>
                      </a:pPr>
                      <a:r>
                        <a:rPr lang="en" sz="1600" dirty="0">
                          <a:solidFill>
                            <a:srgbClr val="FFFFFF"/>
                          </a:solidFill>
                          <a:latin typeface="Vindra"/>
                        </a:rPr>
                        <a:t>-</a:t>
                      </a:r>
                      <a:endParaRPr sz="1600" dirty="0">
                        <a:solidFill>
                          <a:srgbClr val="FFFFFF"/>
                        </a:solidFill>
                        <a:latin typeface="Vindra"/>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6FA8DC"/>
                    </a:solidFill>
                  </a:tcPr>
                </a:tc>
                <a:tc>
                  <a:txBody>
                    <a:bodyPr/>
                    <a:lstStyle/>
                    <a:p>
                      <a:pPr marL="0" lvl="0" indent="0" algn="ctr" rtl="0">
                        <a:spcBef>
                          <a:spcPts val="0"/>
                        </a:spcBef>
                        <a:spcAft>
                          <a:spcPts val="0"/>
                        </a:spcAft>
                        <a:buNone/>
                      </a:pPr>
                      <a:r>
                        <a:rPr lang="en" sz="1600" dirty="0">
                          <a:solidFill>
                            <a:srgbClr val="FFFFFF"/>
                          </a:solidFill>
                          <a:latin typeface="Vindra"/>
                        </a:rPr>
                        <a:t>-</a:t>
                      </a:r>
                      <a:endParaRPr sz="1600" dirty="0">
                        <a:solidFill>
                          <a:srgbClr val="FFFFFF"/>
                        </a:solidFill>
                        <a:latin typeface="Vindra"/>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6FA8DC"/>
                    </a:solidFill>
                  </a:tcPr>
                </a:tc>
                <a:extLst>
                  <a:ext uri="{0D108BD9-81ED-4DB2-BD59-A6C34878D82A}">
                    <a16:rowId xmlns:a16="http://schemas.microsoft.com/office/drawing/2014/main" val="10001"/>
                  </a:ext>
                </a:extLst>
              </a:tr>
              <a:tr h="484599">
                <a:tc>
                  <a:txBody>
                    <a:bodyPr/>
                    <a:lstStyle/>
                    <a:p>
                      <a:pPr marL="0" lvl="0" indent="0" algn="ctr" rtl="0">
                        <a:spcBef>
                          <a:spcPts val="0"/>
                        </a:spcBef>
                        <a:spcAft>
                          <a:spcPts val="0"/>
                        </a:spcAft>
                        <a:buNone/>
                      </a:pPr>
                      <a:r>
                        <a:rPr lang="en" sz="1600" dirty="0">
                          <a:solidFill>
                            <a:srgbClr val="FFFFFF"/>
                          </a:solidFill>
                          <a:latin typeface="Vindra"/>
                        </a:rPr>
                        <a:t>2038</a:t>
                      </a:r>
                      <a:endParaRPr sz="1600" dirty="0">
                        <a:solidFill>
                          <a:srgbClr val="FFFFFF"/>
                        </a:solidFill>
                        <a:latin typeface="Vindra"/>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3D85C6"/>
                    </a:solidFill>
                  </a:tcPr>
                </a:tc>
                <a:tc>
                  <a:txBody>
                    <a:bodyPr/>
                    <a:lstStyle/>
                    <a:p>
                      <a:pPr marL="0" lvl="0" indent="0" algn="ctr" rtl="0">
                        <a:spcBef>
                          <a:spcPts val="0"/>
                        </a:spcBef>
                        <a:spcAft>
                          <a:spcPts val="0"/>
                        </a:spcAft>
                        <a:buNone/>
                      </a:pPr>
                      <a:r>
                        <a:rPr lang="en" sz="1600" dirty="0">
                          <a:solidFill>
                            <a:srgbClr val="FFFFFF"/>
                          </a:solidFill>
                          <a:latin typeface="Vindra"/>
                        </a:rPr>
                        <a:t>37,000</a:t>
                      </a:r>
                      <a:endParaRPr sz="1600" dirty="0">
                        <a:solidFill>
                          <a:srgbClr val="FFFFFF"/>
                        </a:solidFill>
                        <a:latin typeface="Vindra"/>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3D85C6"/>
                    </a:solidFill>
                  </a:tcPr>
                </a:tc>
                <a:tc>
                  <a:txBody>
                    <a:bodyPr/>
                    <a:lstStyle/>
                    <a:p>
                      <a:pPr marL="0" lvl="0" indent="0" algn="ctr" rtl="0">
                        <a:spcBef>
                          <a:spcPts val="0"/>
                        </a:spcBef>
                        <a:spcAft>
                          <a:spcPts val="0"/>
                        </a:spcAft>
                        <a:buNone/>
                      </a:pPr>
                      <a:r>
                        <a:rPr lang="en" sz="1600" dirty="0">
                          <a:solidFill>
                            <a:srgbClr val="FFFFFF"/>
                          </a:solidFill>
                          <a:latin typeface="Vindra"/>
                        </a:rPr>
                        <a:t>8,000</a:t>
                      </a:r>
                      <a:endParaRPr sz="1600" dirty="0">
                        <a:solidFill>
                          <a:srgbClr val="FFFFFF"/>
                        </a:solidFill>
                        <a:latin typeface="Vindra"/>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3D85C6"/>
                    </a:solidFill>
                  </a:tcPr>
                </a:tc>
                <a:tc>
                  <a:txBody>
                    <a:bodyPr/>
                    <a:lstStyle/>
                    <a:p>
                      <a:pPr marL="0" lvl="0" indent="0" algn="ctr" rtl="0">
                        <a:spcBef>
                          <a:spcPts val="0"/>
                        </a:spcBef>
                        <a:spcAft>
                          <a:spcPts val="0"/>
                        </a:spcAft>
                        <a:buNone/>
                      </a:pPr>
                      <a:r>
                        <a:rPr lang="en" sz="1600" dirty="0">
                          <a:solidFill>
                            <a:srgbClr val="FFFFFF"/>
                          </a:solidFill>
                          <a:latin typeface="Vindra"/>
                        </a:rPr>
                        <a:t>-</a:t>
                      </a:r>
                      <a:endParaRPr sz="1600" dirty="0">
                        <a:solidFill>
                          <a:srgbClr val="FFFFFF"/>
                        </a:solidFill>
                        <a:latin typeface="Vindra"/>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3D85C6"/>
                    </a:solidFill>
                  </a:tcPr>
                </a:tc>
                <a:tc>
                  <a:txBody>
                    <a:bodyPr/>
                    <a:lstStyle/>
                    <a:p>
                      <a:pPr marL="0" lvl="0" indent="0" algn="ctr" rtl="0">
                        <a:spcBef>
                          <a:spcPts val="0"/>
                        </a:spcBef>
                        <a:spcAft>
                          <a:spcPts val="0"/>
                        </a:spcAft>
                        <a:buNone/>
                      </a:pPr>
                      <a:r>
                        <a:rPr lang="en" sz="1600">
                          <a:solidFill>
                            <a:srgbClr val="FFFFFF"/>
                          </a:solidFill>
                          <a:latin typeface="Vindra"/>
                        </a:rPr>
                        <a:t>27.586</a:t>
                      </a:r>
                      <a:endParaRPr sz="1600">
                        <a:solidFill>
                          <a:srgbClr val="FFFFFF"/>
                        </a:solidFill>
                        <a:latin typeface="Vindra"/>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3D85C6"/>
                    </a:solidFill>
                  </a:tcPr>
                </a:tc>
                <a:tc>
                  <a:txBody>
                    <a:bodyPr/>
                    <a:lstStyle/>
                    <a:p>
                      <a:pPr marL="0" lvl="0" indent="0" algn="ctr" rtl="0">
                        <a:spcBef>
                          <a:spcPts val="0"/>
                        </a:spcBef>
                        <a:spcAft>
                          <a:spcPts val="0"/>
                        </a:spcAft>
                        <a:buNone/>
                      </a:pPr>
                      <a:r>
                        <a:rPr lang="en" sz="1600">
                          <a:solidFill>
                            <a:srgbClr val="FFFFFF"/>
                          </a:solidFill>
                          <a:latin typeface="Vindra"/>
                        </a:rPr>
                        <a:t>-</a:t>
                      </a:r>
                      <a:endParaRPr sz="1600">
                        <a:solidFill>
                          <a:srgbClr val="FFFFFF"/>
                        </a:solidFill>
                        <a:latin typeface="Vindra"/>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3D85C6"/>
                    </a:solidFill>
                  </a:tcPr>
                </a:tc>
                <a:extLst>
                  <a:ext uri="{0D108BD9-81ED-4DB2-BD59-A6C34878D82A}">
                    <a16:rowId xmlns:a16="http://schemas.microsoft.com/office/drawing/2014/main" val="10002"/>
                  </a:ext>
                </a:extLst>
              </a:tr>
              <a:tr h="484599">
                <a:tc>
                  <a:txBody>
                    <a:bodyPr/>
                    <a:lstStyle/>
                    <a:p>
                      <a:pPr marL="0" lvl="0" indent="0" algn="ctr" rtl="0">
                        <a:spcBef>
                          <a:spcPts val="0"/>
                        </a:spcBef>
                        <a:spcAft>
                          <a:spcPts val="0"/>
                        </a:spcAft>
                        <a:buNone/>
                      </a:pPr>
                      <a:r>
                        <a:rPr lang="en" sz="1600" dirty="0">
                          <a:solidFill>
                            <a:srgbClr val="FFFFFF"/>
                          </a:solidFill>
                          <a:latin typeface="Vindra"/>
                        </a:rPr>
                        <a:t>2048</a:t>
                      </a:r>
                      <a:endParaRPr sz="1600" dirty="0">
                        <a:solidFill>
                          <a:srgbClr val="FFFFFF"/>
                        </a:solidFill>
                        <a:latin typeface="Vindra"/>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6FA8DC"/>
                    </a:solidFill>
                  </a:tcPr>
                </a:tc>
                <a:tc>
                  <a:txBody>
                    <a:bodyPr/>
                    <a:lstStyle/>
                    <a:p>
                      <a:pPr marL="0" lvl="0" indent="0" algn="ctr" rtl="0">
                        <a:spcBef>
                          <a:spcPts val="0"/>
                        </a:spcBef>
                        <a:spcAft>
                          <a:spcPts val="0"/>
                        </a:spcAft>
                        <a:buNone/>
                      </a:pPr>
                      <a:r>
                        <a:rPr lang="en" sz="1600" dirty="0">
                          <a:solidFill>
                            <a:srgbClr val="FFFFFF"/>
                          </a:solidFill>
                          <a:latin typeface="Vindra"/>
                        </a:rPr>
                        <a:t>47,000</a:t>
                      </a:r>
                      <a:endParaRPr sz="1600" dirty="0">
                        <a:solidFill>
                          <a:srgbClr val="FFFFFF"/>
                        </a:solidFill>
                        <a:latin typeface="Vindra"/>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6FA8DC"/>
                    </a:solidFill>
                  </a:tcPr>
                </a:tc>
                <a:tc>
                  <a:txBody>
                    <a:bodyPr/>
                    <a:lstStyle/>
                    <a:p>
                      <a:pPr marL="0" lvl="0" indent="0" algn="ctr" rtl="0">
                        <a:spcBef>
                          <a:spcPts val="0"/>
                        </a:spcBef>
                        <a:spcAft>
                          <a:spcPts val="0"/>
                        </a:spcAft>
                        <a:buNone/>
                      </a:pPr>
                      <a:r>
                        <a:rPr lang="en" sz="1600" dirty="0">
                          <a:solidFill>
                            <a:srgbClr val="FFFFFF"/>
                          </a:solidFill>
                          <a:latin typeface="Vindra"/>
                        </a:rPr>
                        <a:t>10,000</a:t>
                      </a:r>
                      <a:endParaRPr sz="1600" dirty="0">
                        <a:solidFill>
                          <a:srgbClr val="FFFFFF"/>
                        </a:solidFill>
                        <a:latin typeface="Vindra"/>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6FA8DC"/>
                    </a:solidFill>
                  </a:tcPr>
                </a:tc>
                <a:tc>
                  <a:txBody>
                    <a:bodyPr/>
                    <a:lstStyle/>
                    <a:p>
                      <a:pPr marL="0" lvl="0" indent="0" algn="ctr" rtl="0">
                        <a:spcBef>
                          <a:spcPts val="0"/>
                        </a:spcBef>
                        <a:spcAft>
                          <a:spcPts val="0"/>
                        </a:spcAft>
                        <a:buNone/>
                      </a:pPr>
                      <a:r>
                        <a:rPr lang="en" sz="1600">
                          <a:solidFill>
                            <a:srgbClr val="FFFFFF"/>
                          </a:solidFill>
                          <a:latin typeface="Vindra"/>
                        </a:rPr>
                        <a:t>2,000</a:t>
                      </a:r>
                      <a:endParaRPr sz="1600">
                        <a:solidFill>
                          <a:srgbClr val="FFFFFF"/>
                        </a:solidFill>
                        <a:latin typeface="Vindra"/>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6FA8DC"/>
                    </a:solidFill>
                  </a:tcPr>
                </a:tc>
                <a:tc>
                  <a:txBody>
                    <a:bodyPr/>
                    <a:lstStyle/>
                    <a:p>
                      <a:pPr marL="0" lvl="0" indent="0" algn="ctr" rtl="0">
                        <a:spcBef>
                          <a:spcPts val="0"/>
                        </a:spcBef>
                        <a:spcAft>
                          <a:spcPts val="0"/>
                        </a:spcAft>
                        <a:buNone/>
                      </a:pPr>
                      <a:r>
                        <a:rPr lang="en" sz="1600">
                          <a:solidFill>
                            <a:srgbClr val="FFFFFF"/>
                          </a:solidFill>
                          <a:latin typeface="Vindra"/>
                        </a:rPr>
                        <a:t>27.027</a:t>
                      </a:r>
                      <a:endParaRPr sz="1600">
                        <a:solidFill>
                          <a:srgbClr val="FFFFFF"/>
                        </a:solidFill>
                        <a:latin typeface="Vindra"/>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6FA8DC"/>
                    </a:solidFill>
                  </a:tcPr>
                </a:tc>
                <a:tc>
                  <a:txBody>
                    <a:bodyPr/>
                    <a:lstStyle/>
                    <a:p>
                      <a:pPr marL="0" lvl="0" indent="0" algn="ctr" rtl="0">
                        <a:spcBef>
                          <a:spcPts val="0"/>
                        </a:spcBef>
                        <a:spcAft>
                          <a:spcPts val="0"/>
                        </a:spcAft>
                        <a:buNone/>
                      </a:pPr>
                      <a:r>
                        <a:rPr lang="en" sz="1600" dirty="0">
                          <a:solidFill>
                            <a:srgbClr val="FFFFFF"/>
                          </a:solidFill>
                          <a:latin typeface="Vindra"/>
                        </a:rPr>
                        <a:t>0.559</a:t>
                      </a:r>
                      <a:endParaRPr sz="1600" dirty="0">
                        <a:solidFill>
                          <a:srgbClr val="FFFFFF"/>
                        </a:solidFill>
                        <a:latin typeface="Vindra"/>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6FA8DC"/>
                    </a:solidFill>
                  </a:tcPr>
                </a:tc>
                <a:extLst>
                  <a:ext uri="{0D108BD9-81ED-4DB2-BD59-A6C34878D82A}">
                    <a16:rowId xmlns:a16="http://schemas.microsoft.com/office/drawing/2014/main" val="10003"/>
                  </a:ext>
                </a:extLst>
              </a:tr>
              <a:tr h="484599">
                <a:tc>
                  <a:txBody>
                    <a:bodyPr/>
                    <a:lstStyle/>
                    <a:p>
                      <a:pPr marL="0" lvl="0" indent="0" algn="ctr" rtl="0">
                        <a:spcBef>
                          <a:spcPts val="0"/>
                        </a:spcBef>
                        <a:spcAft>
                          <a:spcPts val="0"/>
                        </a:spcAft>
                        <a:buNone/>
                      </a:pPr>
                      <a:r>
                        <a:rPr lang="en" sz="1600" dirty="0">
                          <a:solidFill>
                            <a:srgbClr val="FFFFFF"/>
                          </a:solidFill>
                          <a:latin typeface="Vindra"/>
                        </a:rPr>
                        <a:t>2058</a:t>
                      </a:r>
                      <a:endParaRPr sz="1600" dirty="0">
                        <a:solidFill>
                          <a:srgbClr val="FFFFFF"/>
                        </a:solidFill>
                        <a:latin typeface="Vindra"/>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3D85C6"/>
                    </a:solidFill>
                  </a:tcPr>
                </a:tc>
                <a:tc>
                  <a:txBody>
                    <a:bodyPr/>
                    <a:lstStyle/>
                    <a:p>
                      <a:pPr marL="0" lvl="0" indent="0" algn="ctr" rtl="0">
                        <a:spcBef>
                          <a:spcPts val="0"/>
                        </a:spcBef>
                        <a:spcAft>
                          <a:spcPts val="0"/>
                        </a:spcAft>
                        <a:buNone/>
                      </a:pPr>
                      <a:r>
                        <a:rPr lang="en" sz="1600" dirty="0">
                          <a:solidFill>
                            <a:srgbClr val="FFFFFF"/>
                          </a:solidFill>
                          <a:latin typeface="Vindra"/>
                        </a:rPr>
                        <a:t>57,000</a:t>
                      </a:r>
                      <a:endParaRPr sz="1600" dirty="0">
                        <a:solidFill>
                          <a:srgbClr val="FFFFFF"/>
                        </a:solidFill>
                        <a:latin typeface="Vindra"/>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3D85C6"/>
                    </a:solidFill>
                  </a:tcPr>
                </a:tc>
                <a:tc>
                  <a:txBody>
                    <a:bodyPr/>
                    <a:lstStyle/>
                    <a:p>
                      <a:pPr marL="0" lvl="0" indent="0" algn="ctr" rtl="0">
                        <a:spcBef>
                          <a:spcPts val="0"/>
                        </a:spcBef>
                        <a:spcAft>
                          <a:spcPts val="0"/>
                        </a:spcAft>
                        <a:buNone/>
                      </a:pPr>
                      <a:r>
                        <a:rPr lang="en" sz="1600">
                          <a:solidFill>
                            <a:srgbClr val="FFFFFF"/>
                          </a:solidFill>
                          <a:latin typeface="Vindra"/>
                        </a:rPr>
                        <a:t>10,000</a:t>
                      </a:r>
                      <a:endParaRPr sz="1600">
                        <a:solidFill>
                          <a:srgbClr val="FFFFFF"/>
                        </a:solidFill>
                        <a:latin typeface="Vindra"/>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3D85C6"/>
                    </a:solidFill>
                  </a:tcPr>
                </a:tc>
                <a:tc>
                  <a:txBody>
                    <a:bodyPr/>
                    <a:lstStyle/>
                    <a:p>
                      <a:pPr marL="0" lvl="0" indent="0" algn="ctr" rtl="0">
                        <a:spcBef>
                          <a:spcPts val="0"/>
                        </a:spcBef>
                        <a:spcAft>
                          <a:spcPts val="0"/>
                        </a:spcAft>
                        <a:buNone/>
                      </a:pPr>
                      <a:r>
                        <a:rPr lang="en" sz="1600">
                          <a:solidFill>
                            <a:srgbClr val="FFFFFF"/>
                          </a:solidFill>
                          <a:latin typeface="Vindra"/>
                        </a:rPr>
                        <a:t>0</a:t>
                      </a:r>
                      <a:endParaRPr sz="1600">
                        <a:solidFill>
                          <a:srgbClr val="FFFFFF"/>
                        </a:solidFill>
                        <a:latin typeface="Vindra"/>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3D85C6"/>
                    </a:solidFill>
                  </a:tcPr>
                </a:tc>
                <a:tc>
                  <a:txBody>
                    <a:bodyPr/>
                    <a:lstStyle/>
                    <a:p>
                      <a:pPr marL="0" lvl="0" indent="0" algn="ctr" rtl="0">
                        <a:spcBef>
                          <a:spcPts val="0"/>
                        </a:spcBef>
                        <a:spcAft>
                          <a:spcPts val="0"/>
                        </a:spcAft>
                        <a:buNone/>
                      </a:pPr>
                      <a:r>
                        <a:rPr lang="en" sz="1600">
                          <a:solidFill>
                            <a:srgbClr val="FFFFFF"/>
                          </a:solidFill>
                          <a:latin typeface="Vindra"/>
                        </a:rPr>
                        <a:t>21.277</a:t>
                      </a:r>
                      <a:endParaRPr sz="1600">
                        <a:solidFill>
                          <a:srgbClr val="FFFFFF"/>
                        </a:solidFill>
                        <a:latin typeface="Vindra"/>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3D85C6"/>
                    </a:solidFill>
                  </a:tcPr>
                </a:tc>
                <a:tc>
                  <a:txBody>
                    <a:bodyPr/>
                    <a:lstStyle/>
                    <a:p>
                      <a:pPr marL="0" lvl="0" indent="0" algn="ctr" rtl="0">
                        <a:spcBef>
                          <a:spcPts val="0"/>
                        </a:spcBef>
                        <a:spcAft>
                          <a:spcPts val="0"/>
                        </a:spcAft>
                        <a:buNone/>
                      </a:pPr>
                      <a:r>
                        <a:rPr lang="en" sz="1600">
                          <a:solidFill>
                            <a:srgbClr val="FFFFFF"/>
                          </a:solidFill>
                          <a:latin typeface="Vindra"/>
                        </a:rPr>
                        <a:t>5.75</a:t>
                      </a:r>
                      <a:endParaRPr sz="1600">
                        <a:solidFill>
                          <a:srgbClr val="FFFFFF"/>
                        </a:solidFill>
                        <a:latin typeface="Vindra"/>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3D85C6"/>
                    </a:solidFill>
                  </a:tcPr>
                </a:tc>
                <a:extLst>
                  <a:ext uri="{0D108BD9-81ED-4DB2-BD59-A6C34878D82A}">
                    <a16:rowId xmlns:a16="http://schemas.microsoft.com/office/drawing/2014/main" val="10004"/>
                  </a:ext>
                </a:extLst>
              </a:tr>
              <a:tr h="484599">
                <a:tc>
                  <a:txBody>
                    <a:bodyPr/>
                    <a:lstStyle/>
                    <a:p>
                      <a:pPr marL="0" lvl="0" indent="0" algn="ctr" rtl="0">
                        <a:spcBef>
                          <a:spcPts val="0"/>
                        </a:spcBef>
                        <a:spcAft>
                          <a:spcPts val="0"/>
                        </a:spcAft>
                        <a:buNone/>
                      </a:pPr>
                      <a:r>
                        <a:rPr lang="en" sz="1600" dirty="0">
                          <a:solidFill>
                            <a:srgbClr val="FFFFFF"/>
                          </a:solidFill>
                          <a:latin typeface="Vindra"/>
                        </a:rPr>
                        <a:t>2068</a:t>
                      </a:r>
                      <a:endParaRPr sz="1600" dirty="0">
                        <a:solidFill>
                          <a:srgbClr val="FFFFFF"/>
                        </a:solidFill>
                        <a:latin typeface="Vindra"/>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6FA8DC"/>
                    </a:solidFill>
                  </a:tcPr>
                </a:tc>
                <a:tc>
                  <a:txBody>
                    <a:bodyPr/>
                    <a:lstStyle/>
                    <a:p>
                      <a:pPr marL="0" lvl="0" indent="0" algn="ctr" rtl="0">
                        <a:spcBef>
                          <a:spcPts val="0"/>
                        </a:spcBef>
                        <a:spcAft>
                          <a:spcPts val="0"/>
                        </a:spcAft>
                        <a:buNone/>
                      </a:pPr>
                      <a:r>
                        <a:rPr lang="en" sz="1600" dirty="0">
                          <a:solidFill>
                            <a:srgbClr val="FFFFFF"/>
                          </a:solidFill>
                          <a:latin typeface="Vindra"/>
                        </a:rPr>
                        <a:t>65,500</a:t>
                      </a:r>
                      <a:endParaRPr sz="1600" dirty="0">
                        <a:solidFill>
                          <a:srgbClr val="FFFFFF"/>
                        </a:solidFill>
                        <a:latin typeface="Vindra"/>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6FA8DC"/>
                    </a:solidFill>
                  </a:tcPr>
                </a:tc>
                <a:tc>
                  <a:txBody>
                    <a:bodyPr/>
                    <a:lstStyle/>
                    <a:p>
                      <a:pPr marL="0" lvl="0" indent="0" algn="ctr" rtl="0">
                        <a:spcBef>
                          <a:spcPts val="0"/>
                        </a:spcBef>
                        <a:spcAft>
                          <a:spcPts val="0"/>
                        </a:spcAft>
                        <a:buNone/>
                      </a:pPr>
                      <a:r>
                        <a:rPr lang="en" sz="1600">
                          <a:solidFill>
                            <a:srgbClr val="FFFFFF"/>
                          </a:solidFill>
                          <a:latin typeface="Vindra"/>
                        </a:rPr>
                        <a:t>8,500</a:t>
                      </a:r>
                      <a:endParaRPr sz="1600">
                        <a:solidFill>
                          <a:srgbClr val="FFFFFF"/>
                        </a:solidFill>
                        <a:latin typeface="Vindra"/>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6FA8DC"/>
                    </a:solidFill>
                  </a:tcPr>
                </a:tc>
                <a:tc>
                  <a:txBody>
                    <a:bodyPr/>
                    <a:lstStyle/>
                    <a:p>
                      <a:pPr marL="0" lvl="0" indent="0" algn="ctr" rtl="0">
                        <a:spcBef>
                          <a:spcPts val="0"/>
                        </a:spcBef>
                        <a:spcAft>
                          <a:spcPts val="0"/>
                        </a:spcAft>
                        <a:buNone/>
                      </a:pPr>
                      <a:r>
                        <a:rPr lang="en" sz="1600">
                          <a:solidFill>
                            <a:srgbClr val="FFFFFF"/>
                          </a:solidFill>
                          <a:latin typeface="Vindra"/>
                        </a:rPr>
                        <a:t>-1,500</a:t>
                      </a:r>
                      <a:endParaRPr sz="1600">
                        <a:solidFill>
                          <a:srgbClr val="FFFFFF"/>
                        </a:solidFill>
                        <a:latin typeface="Vindra"/>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6FA8DC"/>
                    </a:solidFill>
                  </a:tcPr>
                </a:tc>
                <a:tc>
                  <a:txBody>
                    <a:bodyPr/>
                    <a:lstStyle/>
                    <a:p>
                      <a:pPr marL="0" lvl="0" indent="0" algn="ctr" rtl="0">
                        <a:spcBef>
                          <a:spcPts val="0"/>
                        </a:spcBef>
                        <a:spcAft>
                          <a:spcPts val="0"/>
                        </a:spcAft>
                        <a:buNone/>
                      </a:pPr>
                      <a:r>
                        <a:rPr lang="en" sz="1600" dirty="0">
                          <a:solidFill>
                            <a:srgbClr val="FFFFFF"/>
                          </a:solidFill>
                          <a:latin typeface="Vindra"/>
                        </a:rPr>
                        <a:t>14.912</a:t>
                      </a:r>
                      <a:endParaRPr sz="1600" dirty="0">
                        <a:solidFill>
                          <a:srgbClr val="FFFFFF"/>
                        </a:solidFill>
                        <a:latin typeface="Vindra"/>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6FA8DC"/>
                    </a:solidFill>
                  </a:tcPr>
                </a:tc>
                <a:tc>
                  <a:txBody>
                    <a:bodyPr/>
                    <a:lstStyle/>
                    <a:p>
                      <a:pPr marL="0" lvl="0" indent="0" algn="ctr" rtl="0">
                        <a:spcBef>
                          <a:spcPts val="0"/>
                        </a:spcBef>
                        <a:spcAft>
                          <a:spcPts val="0"/>
                        </a:spcAft>
                        <a:buNone/>
                      </a:pPr>
                      <a:r>
                        <a:rPr lang="en" sz="1600">
                          <a:solidFill>
                            <a:srgbClr val="FFFFFF"/>
                          </a:solidFill>
                          <a:latin typeface="Vindra"/>
                        </a:rPr>
                        <a:t>6.365</a:t>
                      </a:r>
                      <a:endParaRPr sz="1600">
                        <a:solidFill>
                          <a:srgbClr val="FFFFFF"/>
                        </a:solidFill>
                        <a:latin typeface="Vindra"/>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6FA8DC"/>
                    </a:solidFill>
                  </a:tcPr>
                </a:tc>
                <a:extLst>
                  <a:ext uri="{0D108BD9-81ED-4DB2-BD59-A6C34878D82A}">
                    <a16:rowId xmlns:a16="http://schemas.microsoft.com/office/drawing/2014/main" val="10005"/>
                  </a:ext>
                </a:extLst>
              </a:tr>
              <a:tr h="484599">
                <a:tc gridSpan="2">
                  <a:txBody>
                    <a:bodyPr/>
                    <a:lstStyle/>
                    <a:p>
                      <a:pPr marL="0" lvl="0" indent="0" algn="ctr" rtl="0">
                        <a:spcBef>
                          <a:spcPts val="0"/>
                        </a:spcBef>
                        <a:spcAft>
                          <a:spcPts val="0"/>
                        </a:spcAft>
                        <a:buNone/>
                      </a:pPr>
                      <a:r>
                        <a:rPr lang="en" sz="1600" dirty="0">
                          <a:solidFill>
                            <a:srgbClr val="FFFFFF"/>
                          </a:solidFill>
                          <a:latin typeface="Vindra"/>
                        </a:rPr>
                        <a:t>Total:</a:t>
                      </a:r>
                      <a:endParaRPr sz="1600" dirty="0">
                        <a:solidFill>
                          <a:srgbClr val="FFFFFF"/>
                        </a:solidFill>
                        <a:latin typeface="Vindra"/>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3D85C6"/>
                    </a:solidFill>
                  </a:tcPr>
                </a:tc>
                <a:tc hMerge="1">
                  <a:txBody>
                    <a:bodyPr/>
                    <a:lstStyle/>
                    <a:p>
                      <a:endParaRPr lang="en-US"/>
                    </a:p>
                  </a:txBody>
                  <a:tcPr/>
                </a:tc>
                <a:tc>
                  <a:txBody>
                    <a:bodyPr/>
                    <a:lstStyle/>
                    <a:p>
                      <a:pPr marL="0" lvl="0" indent="0" algn="ctr" rtl="0">
                        <a:spcBef>
                          <a:spcPts val="0"/>
                        </a:spcBef>
                        <a:spcAft>
                          <a:spcPts val="0"/>
                        </a:spcAft>
                        <a:buNone/>
                      </a:pPr>
                      <a:r>
                        <a:rPr lang="en" sz="1600">
                          <a:solidFill>
                            <a:srgbClr val="FFFFFF"/>
                          </a:solidFill>
                          <a:latin typeface="Vindra"/>
                        </a:rPr>
                        <a:t>36,500</a:t>
                      </a:r>
                      <a:endParaRPr sz="1600">
                        <a:solidFill>
                          <a:srgbClr val="FFFFFF"/>
                        </a:solidFill>
                        <a:latin typeface="Vindra"/>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3D85C6"/>
                    </a:solidFill>
                  </a:tcPr>
                </a:tc>
                <a:tc>
                  <a:txBody>
                    <a:bodyPr/>
                    <a:lstStyle/>
                    <a:p>
                      <a:pPr marL="0" lvl="0" indent="0" algn="ctr" rtl="0">
                        <a:spcBef>
                          <a:spcPts val="0"/>
                        </a:spcBef>
                        <a:spcAft>
                          <a:spcPts val="0"/>
                        </a:spcAft>
                        <a:buNone/>
                      </a:pPr>
                      <a:r>
                        <a:rPr lang="en" sz="1600">
                          <a:solidFill>
                            <a:srgbClr val="FFFFFF"/>
                          </a:solidFill>
                          <a:latin typeface="Vindra"/>
                        </a:rPr>
                        <a:t>500</a:t>
                      </a:r>
                      <a:endParaRPr sz="1600">
                        <a:solidFill>
                          <a:srgbClr val="FFFFFF"/>
                        </a:solidFill>
                        <a:latin typeface="Vindra"/>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3D85C6"/>
                    </a:solidFill>
                  </a:tcPr>
                </a:tc>
                <a:tc>
                  <a:txBody>
                    <a:bodyPr/>
                    <a:lstStyle/>
                    <a:p>
                      <a:pPr marL="0" lvl="0" indent="0" algn="ctr" rtl="0">
                        <a:spcBef>
                          <a:spcPts val="0"/>
                        </a:spcBef>
                        <a:spcAft>
                          <a:spcPts val="0"/>
                        </a:spcAft>
                        <a:buNone/>
                      </a:pPr>
                      <a:r>
                        <a:rPr lang="en" sz="1600">
                          <a:solidFill>
                            <a:srgbClr val="FFFFFF"/>
                          </a:solidFill>
                          <a:latin typeface="Vindra"/>
                        </a:rPr>
                        <a:t>90.802</a:t>
                      </a:r>
                      <a:endParaRPr sz="1600">
                        <a:solidFill>
                          <a:srgbClr val="FFFFFF"/>
                        </a:solidFill>
                        <a:latin typeface="Vindra"/>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3D85C6"/>
                    </a:solidFill>
                  </a:tcPr>
                </a:tc>
                <a:tc>
                  <a:txBody>
                    <a:bodyPr/>
                    <a:lstStyle/>
                    <a:p>
                      <a:pPr marL="0" lvl="0" indent="0" algn="ctr" rtl="0">
                        <a:spcBef>
                          <a:spcPts val="0"/>
                        </a:spcBef>
                        <a:spcAft>
                          <a:spcPts val="0"/>
                        </a:spcAft>
                        <a:buNone/>
                      </a:pPr>
                      <a:r>
                        <a:rPr lang="en" sz="1600" dirty="0">
                          <a:solidFill>
                            <a:srgbClr val="FFFFFF"/>
                          </a:solidFill>
                          <a:latin typeface="Vindra"/>
                        </a:rPr>
                        <a:t>12.674</a:t>
                      </a:r>
                      <a:endParaRPr sz="1600" dirty="0">
                        <a:solidFill>
                          <a:srgbClr val="FFFFFF"/>
                        </a:solidFill>
                        <a:latin typeface="Vindra"/>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3D85C6"/>
                    </a:solidFill>
                  </a:tcPr>
                </a:tc>
                <a:extLst>
                  <a:ext uri="{0D108BD9-81ED-4DB2-BD59-A6C34878D82A}">
                    <a16:rowId xmlns:a16="http://schemas.microsoft.com/office/drawing/2014/main" val="10006"/>
                  </a:ext>
                </a:extLst>
              </a:tr>
              <a:tr h="484599">
                <a:tc gridSpan="2">
                  <a:txBody>
                    <a:bodyPr/>
                    <a:lstStyle/>
                    <a:p>
                      <a:pPr marL="0" lvl="0" indent="0" algn="ctr" rtl="0">
                        <a:spcBef>
                          <a:spcPts val="0"/>
                        </a:spcBef>
                        <a:spcAft>
                          <a:spcPts val="0"/>
                        </a:spcAft>
                        <a:buNone/>
                      </a:pPr>
                      <a:r>
                        <a:rPr lang="en" sz="1600">
                          <a:solidFill>
                            <a:srgbClr val="FFFFFF"/>
                          </a:solidFill>
                          <a:latin typeface="Vindra"/>
                        </a:rPr>
                        <a:t>Average:</a:t>
                      </a:r>
                      <a:endParaRPr sz="1600">
                        <a:solidFill>
                          <a:srgbClr val="FFFFFF"/>
                        </a:solidFill>
                        <a:latin typeface="Vindra"/>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6FA8DC"/>
                    </a:solidFill>
                  </a:tcPr>
                </a:tc>
                <a:tc hMerge="1">
                  <a:txBody>
                    <a:bodyPr/>
                    <a:lstStyle/>
                    <a:p>
                      <a:endParaRPr lang="en-US"/>
                    </a:p>
                  </a:txBody>
                  <a:tcPr/>
                </a:tc>
                <a:tc>
                  <a:txBody>
                    <a:bodyPr/>
                    <a:lstStyle/>
                    <a:p>
                      <a:pPr marL="0" lvl="0" indent="0" algn="ctr" rtl="0">
                        <a:spcBef>
                          <a:spcPts val="0"/>
                        </a:spcBef>
                        <a:spcAft>
                          <a:spcPts val="0"/>
                        </a:spcAft>
                        <a:buNone/>
                      </a:pPr>
                      <a:r>
                        <a:rPr lang="en" sz="1600">
                          <a:solidFill>
                            <a:srgbClr val="FFFFFF"/>
                          </a:solidFill>
                          <a:latin typeface="Vindra"/>
                        </a:rPr>
                        <a:t>9125</a:t>
                      </a:r>
                      <a:endParaRPr sz="1600">
                        <a:solidFill>
                          <a:srgbClr val="FFFFFF"/>
                        </a:solidFill>
                        <a:latin typeface="Vindra"/>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6FA8DC"/>
                    </a:solidFill>
                  </a:tcPr>
                </a:tc>
                <a:tc>
                  <a:txBody>
                    <a:bodyPr/>
                    <a:lstStyle/>
                    <a:p>
                      <a:pPr marL="0" lvl="0" indent="0" algn="ctr" rtl="0">
                        <a:spcBef>
                          <a:spcPts val="0"/>
                        </a:spcBef>
                        <a:spcAft>
                          <a:spcPts val="0"/>
                        </a:spcAft>
                        <a:buNone/>
                      </a:pPr>
                      <a:r>
                        <a:rPr lang="en" sz="1600" dirty="0">
                          <a:solidFill>
                            <a:srgbClr val="FFFFFF"/>
                          </a:solidFill>
                          <a:latin typeface="Vindra"/>
                        </a:rPr>
                        <a:t>166.667</a:t>
                      </a:r>
                      <a:endParaRPr sz="1600" dirty="0">
                        <a:solidFill>
                          <a:srgbClr val="FFFFFF"/>
                        </a:solidFill>
                        <a:latin typeface="Vindra"/>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6FA8DC"/>
                    </a:solidFill>
                  </a:tcPr>
                </a:tc>
                <a:tc>
                  <a:txBody>
                    <a:bodyPr/>
                    <a:lstStyle/>
                    <a:p>
                      <a:pPr marL="0" lvl="0" indent="0" algn="ctr" rtl="0">
                        <a:spcBef>
                          <a:spcPts val="0"/>
                        </a:spcBef>
                        <a:spcAft>
                          <a:spcPts val="0"/>
                        </a:spcAft>
                        <a:buNone/>
                      </a:pPr>
                      <a:r>
                        <a:rPr lang="en" sz="1600">
                          <a:solidFill>
                            <a:srgbClr val="FFFFFF"/>
                          </a:solidFill>
                          <a:latin typeface="Vindra"/>
                        </a:rPr>
                        <a:t>22.701</a:t>
                      </a:r>
                      <a:endParaRPr sz="1600">
                        <a:solidFill>
                          <a:srgbClr val="FFFFFF"/>
                        </a:solidFill>
                        <a:latin typeface="Vindra"/>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6FA8DC"/>
                    </a:solidFill>
                  </a:tcPr>
                </a:tc>
                <a:tc>
                  <a:txBody>
                    <a:bodyPr/>
                    <a:lstStyle/>
                    <a:p>
                      <a:pPr marL="0" lvl="0" indent="0" algn="ctr" rtl="0">
                        <a:spcBef>
                          <a:spcPts val="0"/>
                        </a:spcBef>
                        <a:spcAft>
                          <a:spcPts val="0"/>
                        </a:spcAft>
                        <a:buNone/>
                      </a:pPr>
                      <a:r>
                        <a:rPr lang="en" sz="1600" dirty="0">
                          <a:solidFill>
                            <a:srgbClr val="FFFFFF"/>
                          </a:solidFill>
                          <a:latin typeface="Vindra"/>
                        </a:rPr>
                        <a:t>4.225</a:t>
                      </a:r>
                      <a:endParaRPr sz="1600" dirty="0">
                        <a:solidFill>
                          <a:srgbClr val="FFFFFF"/>
                        </a:solidFill>
                        <a:latin typeface="Vindra"/>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6FA8DC"/>
                    </a:solidFill>
                  </a:tcPr>
                </a:tc>
                <a:extLst>
                  <a:ext uri="{0D108BD9-81ED-4DB2-BD59-A6C34878D82A}">
                    <a16:rowId xmlns:a16="http://schemas.microsoft.com/office/drawing/2014/main" val="10007"/>
                  </a:ext>
                </a:extLst>
              </a:tr>
            </a:tbl>
          </a:graphicData>
        </a:graphic>
      </p:graphicFrame>
      <p:sp>
        <p:nvSpPr>
          <p:cNvPr id="6" name="Flowchart: Stored Data 5"/>
          <p:cNvSpPr/>
          <p:nvPr/>
        </p:nvSpPr>
        <p:spPr>
          <a:xfrm>
            <a:off x="1752600" y="5840387"/>
            <a:ext cx="3760341" cy="570378"/>
          </a:xfrm>
          <a:prstGeom prst="flowChartOnlineStorag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914400">
              <a:buClr>
                <a:srgbClr val="000000"/>
              </a:buClr>
            </a:pPr>
            <a:endParaRPr lang="en-MY" sz="1600" kern="0">
              <a:solidFill>
                <a:srgbClr val="FFFFFF"/>
              </a:solidFill>
              <a:latin typeface="Vindra"/>
              <a:sym typeface="Arial"/>
            </a:endParaRPr>
          </a:p>
        </p:txBody>
      </p:sp>
      <p:sp>
        <p:nvSpPr>
          <p:cNvPr id="7" name="Flowchart: Delay 6"/>
          <p:cNvSpPr/>
          <p:nvPr/>
        </p:nvSpPr>
        <p:spPr>
          <a:xfrm flipH="1">
            <a:off x="4855393" y="5816201"/>
            <a:ext cx="1818526" cy="615114"/>
          </a:xfrm>
          <a:prstGeom prst="flowChartDelay">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400">
              <a:buClr>
                <a:srgbClr val="000000"/>
              </a:buClr>
            </a:pPr>
            <a:endParaRPr lang="en-MY" sz="1600" kern="0">
              <a:solidFill>
                <a:srgbClr val="FFFFFF"/>
              </a:solidFill>
              <a:latin typeface="Vindra"/>
              <a:sym typeface="Arial"/>
            </a:endParaRPr>
          </a:p>
        </p:txBody>
      </p:sp>
      <p:sp>
        <p:nvSpPr>
          <p:cNvPr id="10" name="TextBox 9"/>
          <p:cNvSpPr txBox="1"/>
          <p:nvPr/>
        </p:nvSpPr>
        <p:spPr>
          <a:xfrm>
            <a:off x="2810838" y="5876471"/>
            <a:ext cx="575353" cy="338554"/>
          </a:xfrm>
          <a:prstGeom prst="rect">
            <a:avLst/>
          </a:prstGeom>
          <a:noFill/>
        </p:spPr>
        <p:txBody>
          <a:bodyPr wrap="square" rtlCol="0">
            <a:spAutoFit/>
          </a:bodyPr>
          <a:lstStyle/>
          <a:p>
            <a:pPr defTabSz="914400">
              <a:buClr>
                <a:srgbClr val="000000"/>
              </a:buClr>
            </a:pPr>
            <a:r>
              <a:rPr lang="en-MY" sz="1600" b="1" kern="0" dirty="0">
                <a:solidFill>
                  <a:srgbClr val="B01513">
                    <a:lumMod val="75000"/>
                  </a:srgbClr>
                </a:solidFill>
                <a:latin typeface="Vindra"/>
                <a:cs typeface="Arial"/>
                <a:sym typeface="Arial"/>
              </a:rPr>
              <a:t>-</a:t>
            </a:r>
          </a:p>
        </p:txBody>
      </p:sp>
      <p:sp>
        <p:nvSpPr>
          <p:cNvPr id="11" name="TextBox 10"/>
          <p:cNvSpPr txBox="1"/>
          <p:nvPr/>
        </p:nvSpPr>
        <p:spPr>
          <a:xfrm>
            <a:off x="4393055" y="5952671"/>
            <a:ext cx="523982" cy="338554"/>
          </a:xfrm>
          <a:prstGeom prst="rect">
            <a:avLst/>
          </a:prstGeom>
          <a:noFill/>
        </p:spPr>
        <p:txBody>
          <a:bodyPr wrap="square" rtlCol="0">
            <a:spAutoFit/>
          </a:bodyPr>
          <a:lstStyle/>
          <a:p>
            <a:pPr defTabSz="914400">
              <a:buClr>
                <a:srgbClr val="000000"/>
              </a:buClr>
            </a:pPr>
            <a:r>
              <a:rPr lang="en-MY" sz="1600" b="1" kern="0" dirty="0">
                <a:solidFill>
                  <a:srgbClr val="B01513">
                    <a:lumMod val="75000"/>
                  </a:srgbClr>
                </a:solidFill>
                <a:latin typeface="Vindra"/>
                <a:cs typeface="Arial"/>
                <a:sym typeface="Arial"/>
              </a:rPr>
              <a:t>=</a:t>
            </a:r>
          </a:p>
        </p:txBody>
      </p:sp>
      <p:sp>
        <p:nvSpPr>
          <p:cNvPr id="14" name="TextBox 13"/>
          <p:cNvSpPr txBox="1"/>
          <p:nvPr/>
        </p:nvSpPr>
        <p:spPr>
          <a:xfrm>
            <a:off x="2757755" y="2371271"/>
            <a:ext cx="899845" cy="338554"/>
          </a:xfrm>
          <a:prstGeom prst="rect">
            <a:avLst/>
          </a:prstGeom>
          <a:noFill/>
        </p:spPr>
        <p:txBody>
          <a:bodyPr wrap="square" rtlCol="0">
            <a:spAutoFit/>
          </a:bodyPr>
          <a:lstStyle/>
          <a:p>
            <a:pPr defTabSz="914400">
              <a:buClr>
                <a:srgbClr val="000000"/>
              </a:buClr>
            </a:pPr>
            <a:r>
              <a:rPr lang="en-MY" sz="1600" b="1" kern="0" dirty="0">
                <a:solidFill>
                  <a:srgbClr val="7030A0"/>
                </a:solidFill>
                <a:latin typeface="Vindra"/>
                <a:cs typeface="Arial"/>
                <a:sym typeface="Arial"/>
              </a:rPr>
              <a:t>8,000</a:t>
            </a:r>
          </a:p>
        </p:txBody>
      </p:sp>
      <p:sp>
        <p:nvSpPr>
          <p:cNvPr id="16" name="TextBox 15"/>
          <p:cNvSpPr txBox="1"/>
          <p:nvPr/>
        </p:nvSpPr>
        <p:spPr>
          <a:xfrm>
            <a:off x="2687549" y="5918917"/>
            <a:ext cx="297950" cy="338554"/>
          </a:xfrm>
          <a:prstGeom prst="rect">
            <a:avLst/>
          </a:prstGeom>
          <a:noFill/>
        </p:spPr>
        <p:txBody>
          <a:bodyPr wrap="square" rtlCol="0">
            <a:spAutoFit/>
          </a:bodyPr>
          <a:lstStyle/>
          <a:p>
            <a:pPr defTabSz="914400">
              <a:buClr>
                <a:srgbClr val="000000"/>
              </a:buClr>
            </a:pPr>
            <a:r>
              <a:rPr lang="en-MY" sz="1600" b="1" kern="0" dirty="0">
                <a:solidFill>
                  <a:srgbClr val="7030A0"/>
                </a:solidFill>
                <a:latin typeface="Vindra"/>
                <a:cs typeface="Arial"/>
                <a:sym typeface="Arial"/>
              </a:rPr>
              <a:t>/</a:t>
            </a:r>
          </a:p>
        </p:txBody>
      </p:sp>
      <p:sp>
        <p:nvSpPr>
          <p:cNvPr id="17" name="TextBox 16"/>
          <p:cNvSpPr txBox="1"/>
          <p:nvPr/>
        </p:nvSpPr>
        <p:spPr>
          <a:xfrm>
            <a:off x="1474342" y="1914071"/>
            <a:ext cx="811658" cy="338554"/>
          </a:xfrm>
          <a:prstGeom prst="rect">
            <a:avLst/>
          </a:prstGeom>
          <a:noFill/>
        </p:spPr>
        <p:txBody>
          <a:bodyPr wrap="square" rtlCol="0">
            <a:spAutoFit/>
          </a:bodyPr>
          <a:lstStyle/>
          <a:p>
            <a:pPr defTabSz="914400">
              <a:buClr>
                <a:srgbClr val="000000"/>
              </a:buClr>
            </a:pPr>
            <a:r>
              <a:rPr lang="en-MY" sz="1600" b="1" kern="0" dirty="0">
                <a:solidFill>
                  <a:srgbClr val="7030A0"/>
                </a:solidFill>
                <a:latin typeface="Vindra"/>
                <a:cs typeface="Arial"/>
                <a:sym typeface="Arial"/>
              </a:rPr>
              <a:t>29,000</a:t>
            </a:r>
          </a:p>
        </p:txBody>
      </p:sp>
      <p:sp>
        <p:nvSpPr>
          <p:cNvPr id="18" name="Double Bracket 17"/>
          <p:cNvSpPr/>
          <p:nvPr/>
        </p:nvSpPr>
        <p:spPr>
          <a:xfrm>
            <a:off x="2040278" y="5907935"/>
            <a:ext cx="1561671" cy="379765"/>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defTabSz="914400">
              <a:buClr>
                <a:srgbClr val="000000"/>
              </a:buClr>
            </a:pPr>
            <a:endParaRPr lang="en-MY" sz="1600" kern="0">
              <a:solidFill>
                <a:srgbClr val="000000"/>
              </a:solidFill>
              <a:latin typeface="Vindra"/>
              <a:sym typeface="Arial"/>
            </a:endParaRPr>
          </a:p>
        </p:txBody>
      </p:sp>
      <p:sp>
        <p:nvSpPr>
          <p:cNvPr id="19" name="TextBox 18"/>
          <p:cNvSpPr txBox="1"/>
          <p:nvPr/>
        </p:nvSpPr>
        <p:spPr>
          <a:xfrm>
            <a:off x="3632769" y="5995117"/>
            <a:ext cx="842482" cy="338554"/>
          </a:xfrm>
          <a:prstGeom prst="rect">
            <a:avLst/>
          </a:prstGeom>
          <a:noFill/>
        </p:spPr>
        <p:txBody>
          <a:bodyPr wrap="square" rtlCol="0">
            <a:spAutoFit/>
          </a:bodyPr>
          <a:lstStyle/>
          <a:p>
            <a:pPr defTabSz="914400">
              <a:buClr>
                <a:srgbClr val="000000"/>
              </a:buClr>
            </a:pPr>
            <a:r>
              <a:rPr lang="en-MY" sz="1600" b="1" kern="0" dirty="0">
                <a:solidFill>
                  <a:srgbClr val="7030A0"/>
                </a:solidFill>
                <a:latin typeface="Vindra"/>
                <a:cs typeface="Arial"/>
                <a:sym typeface="Arial"/>
              </a:rPr>
              <a:t>*100%</a:t>
            </a:r>
          </a:p>
        </p:txBody>
      </p:sp>
      <p:sp>
        <p:nvSpPr>
          <p:cNvPr id="20" name="TextBox 19"/>
          <p:cNvSpPr txBox="1"/>
          <p:nvPr/>
        </p:nvSpPr>
        <p:spPr>
          <a:xfrm>
            <a:off x="5173894" y="5979923"/>
            <a:ext cx="1232899" cy="338554"/>
          </a:xfrm>
          <a:prstGeom prst="rect">
            <a:avLst/>
          </a:prstGeom>
          <a:noFill/>
        </p:spPr>
        <p:txBody>
          <a:bodyPr wrap="square" rtlCol="0">
            <a:spAutoFit/>
          </a:bodyPr>
          <a:lstStyle/>
          <a:p>
            <a:pPr defTabSz="914400">
              <a:buClr>
                <a:srgbClr val="000000"/>
              </a:buClr>
            </a:pPr>
            <a:r>
              <a:rPr lang="en-MY" sz="1600" b="1" kern="0" dirty="0">
                <a:solidFill>
                  <a:srgbClr val="1E5155">
                    <a:lumMod val="75000"/>
                  </a:srgbClr>
                </a:solidFill>
                <a:latin typeface="Vindra"/>
                <a:cs typeface="Arial"/>
                <a:sym typeface="Arial"/>
              </a:rPr>
              <a:t>27.586</a:t>
            </a:r>
          </a:p>
        </p:txBody>
      </p:sp>
      <p:sp>
        <p:nvSpPr>
          <p:cNvPr id="21" name="TextBox 20"/>
          <p:cNvSpPr txBox="1"/>
          <p:nvPr/>
        </p:nvSpPr>
        <p:spPr>
          <a:xfrm>
            <a:off x="5649905" y="2371271"/>
            <a:ext cx="1131895" cy="338554"/>
          </a:xfrm>
          <a:prstGeom prst="rect">
            <a:avLst/>
          </a:prstGeom>
          <a:noFill/>
        </p:spPr>
        <p:txBody>
          <a:bodyPr wrap="square" rtlCol="0">
            <a:spAutoFit/>
          </a:bodyPr>
          <a:lstStyle/>
          <a:p>
            <a:pPr defTabSz="914400">
              <a:buClr>
                <a:srgbClr val="000000"/>
              </a:buClr>
            </a:pPr>
            <a:r>
              <a:rPr lang="en-MY" sz="1600" b="1" kern="0" dirty="0">
                <a:solidFill>
                  <a:srgbClr val="7030A0"/>
                </a:solidFill>
                <a:latin typeface="Vindra"/>
                <a:cs typeface="Arial"/>
                <a:sym typeface="Arial"/>
              </a:rPr>
              <a:t>27.586</a:t>
            </a:r>
          </a:p>
        </p:txBody>
      </p:sp>
      <p:sp>
        <p:nvSpPr>
          <p:cNvPr id="22" name="TextBox 21"/>
          <p:cNvSpPr txBox="1"/>
          <p:nvPr/>
        </p:nvSpPr>
        <p:spPr>
          <a:xfrm>
            <a:off x="5634518" y="2870917"/>
            <a:ext cx="842482" cy="338554"/>
          </a:xfrm>
          <a:prstGeom prst="rect">
            <a:avLst/>
          </a:prstGeom>
          <a:noFill/>
        </p:spPr>
        <p:txBody>
          <a:bodyPr wrap="square" rtlCol="0">
            <a:spAutoFit/>
          </a:bodyPr>
          <a:lstStyle/>
          <a:p>
            <a:pPr defTabSz="914400">
              <a:buClr>
                <a:srgbClr val="000000"/>
              </a:buClr>
            </a:pPr>
            <a:r>
              <a:rPr lang="en-MY" sz="1600" b="1" kern="0" dirty="0">
                <a:solidFill>
                  <a:srgbClr val="7030A0"/>
                </a:solidFill>
                <a:latin typeface="Vindra"/>
                <a:cs typeface="Arial"/>
                <a:sym typeface="Arial"/>
              </a:rPr>
              <a:t>27.027</a:t>
            </a:r>
          </a:p>
        </p:txBody>
      </p:sp>
      <p:sp>
        <p:nvSpPr>
          <p:cNvPr id="23" name="TextBox 22"/>
          <p:cNvSpPr txBox="1"/>
          <p:nvPr/>
        </p:nvSpPr>
        <p:spPr>
          <a:xfrm>
            <a:off x="5081425" y="5979923"/>
            <a:ext cx="1037690" cy="338554"/>
          </a:xfrm>
          <a:prstGeom prst="rect">
            <a:avLst/>
          </a:prstGeom>
          <a:noFill/>
        </p:spPr>
        <p:txBody>
          <a:bodyPr wrap="square" rtlCol="0">
            <a:spAutoFit/>
          </a:bodyPr>
          <a:lstStyle/>
          <a:p>
            <a:pPr defTabSz="914400">
              <a:buClr>
                <a:srgbClr val="000000"/>
              </a:buClr>
            </a:pPr>
            <a:r>
              <a:rPr lang="en-MY" sz="1600" b="1" kern="0" dirty="0">
                <a:solidFill>
                  <a:srgbClr val="7030A0"/>
                </a:solidFill>
                <a:latin typeface="Vindra"/>
                <a:cs typeface="Arial"/>
                <a:sym typeface="Arial"/>
              </a:rPr>
              <a:t>0.559</a:t>
            </a:r>
          </a:p>
        </p:txBody>
      </p:sp>
      <p:sp>
        <p:nvSpPr>
          <p:cNvPr id="9" name="Slide Number Placeholder 8">
            <a:extLst>
              <a:ext uri="{FF2B5EF4-FFF2-40B4-BE49-F238E27FC236}">
                <a16:creationId xmlns:a16="http://schemas.microsoft.com/office/drawing/2014/main" id="{B23D88CF-A4C6-4857-9C30-54C485B6D6EB}"/>
              </a:ext>
            </a:extLst>
          </p:cNvPr>
          <p:cNvSpPr>
            <a:spLocks noGrp="1"/>
          </p:cNvSpPr>
          <p:nvPr>
            <p:ph type="sldNum" idx="12"/>
          </p:nvPr>
        </p:nvSpPr>
        <p:spPr>
          <a:xfrm>
            <a:off x="7764405" y="76200"/>
            <a:ext cx="628500" cy="767600"/>
          </a:xfrm>
        </p:spPr>
        <p:txBody>
          <a:bodyPr/>
          <a:lstStyle/>
          <a:p>
            <a:fld id="{00000000-1234-1234-1234-123412341234}" type="slidenum">
              <a:rPr lang="en" smtClean="0">
                <a:solidFill>
                  <a:srgbClr val="FFFFFF"/>
                </a:solidFill>
              </a:rPr>
              <a:pPr/>
              <a:t>40</a:t>
            </a:fld>
            <a:endParaRPr lang="en">
              <a:solidFill>
                <a:srgbClr val="FFFFFF"/>
              </a:solidFill>
            </a:endParaRPr>
          </a:p>
        </p:txBody>
      </p:sp>
    </p:spTree>
    <p:extLst>
      <p:ext uri="{BB962C8B-B14F-4D97-AF65-F5344CB8AC3E}">
        <p14:creationId xmlns:p14="http://schemas.microsoft.com/office/powerpoint/2010/main" val="658964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randombar(horizontal)">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37" presetClass="path" presetSubtype="0" accel="50000" decel="50000" fill="hold" grpId="1" nodeType="clickEffect">
                                  <p:stCondLst>
                                    <p:cond delay="0"/>
                                  </p:stCondLst>
                                  <p:childTnLst>
                                    <p:animMotion origin="layout" path="M -0.00069 0.00394 L -0.04322 0.13357 C -0.05225 0.16157 -0.06145 0.2037 -0.06736 0.24884 C -0.07413 0.29954 -0.07708 0.34306 -0.07534 0.37454 L -0.06961 0.52083 " pathEditMode="relative" rAng="6120000" ptsTypes="AAAAA">
                                      <p:cBhvr>
                                        <p:cTn id="11" dur="2000" fill="hold"/>
                                        <p:tgtEl>
                                          <p:spTgt spid="14"/>
                                        </p:tgtEl>
                                        <p:attrNameLst>
                                          <p:attrName>ppt_x</p:attrName>
                                          <p:attrName>ppt_y</p:attrName>
                                        </p:attrNameLst>
                                      </p:cBhvr>
                                      <p:rCtr x="-4774" y="25463"/>
                                    </p:animMotion>
                                  </p:childTnLst>
                                </p:cTn>
                              </p:par>
                            </p:childTnLst>
                          </p:cTn>
                        </p:par>
                      </p:childTnLst>
                    </p:cTn>
                  </p:par>
                  <p:par>
                    <p:cTn id="12" fill="hold">
                      <p:stCondLst>
                        <p:cond delay="indefinite"/>
                      </p:stCondLst>
                      <p:childTnLst>
                        <p:par>
                          <p:cTn id="13" fill="hold">
                            <p:stCondLst>
                              <p:cond delay="0"/>
                            </p:stCondLst>
                            <p:childTnLst>
                              <p:par>
                                <p:cTn id="14" presetID="14" presetClass="entr" presetSubtype="10" fill="hold" grpId="0" nodeType="click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randombar(horizontal)">
                                      <p:cBhvr>
                                        <p:cTn id="16" dur="500"/>
                                        <p:tgtEl>
                                          <p:spTgt spid="16"/>
                                        </p:tgtEl>
                                      </p:cBhvr>
                                    </p:animEffect>
                                  </p:childTnLst>
                                </p:cTn>
                              </p:par>
                            </p:childTnLst>
                          </p:cTn>
                        </p:par>
                      </p:childTnLst>
                    </p:cTn>
                  </p:par>
                  <p:par>
                    <p:cTn id="17" fill="hold">
                      <p:stCondLst>
                        <p:cond delay="indefinite"/>
                      </p:stCondLst>
                      <p:childTnLst>
                        <p:par>
                          <p:cTn id="18" fill="hold">
                            <p:stCondLst>
                              <p:cond delay="0"/>
                            </p:stCondLst>
                            <p:childTnLst>
                              <p:par>
                                <p:cTn id="19" presetID="14" presetClass="entr" presetSubtype="10" fill="hold" grpId="0" nodeType="click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randombar(horizontal)">
                                      <p:cBhvr>
                                        <p:cTn id="21" dur="500"/>
                                        <p:tgtEl>
                                          <p:spTgt spid="17"/>
                                        </p:tgtEl>
                                      </p:cBhvr>
                                    </p:animEffect>
                                  </p:childTnLst>
                                </p:cTn>
                              </p:par>
                            </p:childTnLst>
                          </p:cTn>
                        </p:par>
                      </p:childTnLst>
                    </p:cTn>
                  </p:par>
                  <p:par>
                    <p:cTn id="22" fill="hold">
                      <p:stCondLst>
                        <p:cond delay="indefinite"/>
                      </p:stCondLst>
                      <p:childTnLst>
                        <p:par>
                          <p:cTn id="23" fill="hold">
                            <p:stCondLst>
                              <p:cond delay="0"/>
                            </p:stCondLst>
                            <p:childTnLst>
                              <p:par>
                                <p:cTn id="24" presetID="0" presetClass="path" presetSubtype="0" accel="50000" decel="50000" fill="hold" grpId="1" nodeType="clickEffect">
                                  <p:stCondLst>
                                    <p:cond delay="0"/>
                                  </p:stCondLst>
                                  <p:childTnLst>
                                    <p:animMotion origin="layout" path="M 4.44444E-6 -3.7037E-6 L 4.44444E-6 0.00024 C 0.00625 0.0051 0.01284 0.01065 0.01944 0.01574 C 0.02656 0.0213 0.021 0.01274 0.03003 0.02385 C 0.03593 0.03149 0.04322 0.04676 0.04704 0.05417 C 0.05416 0.06783 0.0625 0.08357 0.06718 0.09699 C 0.07413 0.11945 0.06979 0.1088 0.0802 0.12986 C 0.08055 0.13172 0.0809 0.13403 0.08142 0.13611 C 0.08576 0.14908 0.09132 0.16111 0.09479 0.17454 C 0.09687 0.18334 0.0993 0.19236 0.10138 0.2007 C 0.1026 0.20695 0.10364 0.21297 0.1052 0.21945 C 0.1059 0.22246 0.10729 0.22477 0.10781 0.22755 C 0.11093 0.24098 0.1151 0.25417 0.11718 0.26806 C 0.11788 0.27338 0.11892 0.27917 0.11979 0.28473 C 0.11996 0.28658 0.12066 0.28866 0.12118 0.29051 C 0.12204 0.29607 0.12291 0.30162 0.12361 0.30695 C 0.12395 0.31366 0.12447 0.32061 0.12517 0.32755 C 0.12586 0.33311 0.12916 0.35556 0.13038 0.36204 C 0.13142 0.3669 0.13246 0.3713 0.13281 0.37639 C 0.13472 0.39121 0.13628 0.40602 0.13697 0.42084 C 0.13767 0.43218 0.13767 0.4426 0.13819 0.45371 C 0.13854 0.45695 0.13923 0.46019 0.13958 0.46389 C 0.13993 0.46899 0.14027 0.47454 0.14079 0.4801 C 0.14114 0.48287 0.14166 0.48542 0.14236 0.4882 C 0.14375 0.49954 0.14375 0.50324 0.14496 0.51459 C 0.14548 0.51806 0.14566 0.52153 0.146 0.52477 C 0.14652 0.52778 0.14739 0.53033 0.14791 0.53311 C 0.14791 0.55047 0.14791 0.56829 0.14791 0.58658 " pathEditMode="relative" rAng="0" ptsTypes="AAAAAAAAAAAAAAAAAAAAAAAAAAAA">
                                      <p:cBhvr>
                                        <p:cTn id="25" dur="2000" fill="hold"/>
                                        <p:tgtEl>
                                          <p:spTgt spid="17"/>
                                        </p:tgtEl>
                                        <p:attrNameLst>
                                          <p:attrName>ppt_x</p:attrName>
                                          <p:attrName>ppt_y</p:attrName>
                                        </p:attrNameLst>
                                      </p:cBhvr>
                                      <p:rCtr x="7396" y="29329"/>
                                    </p:animMotion>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18"/>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4" presetClass="entr" presetSubtype="10" fill="hold" grpId="0" nodeType="clickEffect">
                                  <p:stCondLst>
                                    <p:cond delay="0"/>
                                  </p:stCondLst>
                                  <p:childTnLst>
                                    <p:set>
                                      <p:cBhvr>
                                        <p:cTn id="33" dur="1" fill="hold">
                                          <p:stCondLst>
                                            <p:cond delay="0"/>
                                          </p:stCondLst>
                                        </p:cTn>
                                        <p:tgtEl>
                                          <p:spTgt spid="19"/>
                                        </p:tgtEl>
                                        <p:attrNameLst>
                                          <p:attrName>style.visibility</p:attrName>
                                        </p:attrNameLst>
                                      </p:cBhvr>
                                      <p:to>
                                        <p:strVal val="visible"/>
                                      </p:to>
                                    </p:set>
                                    <p:animEffect transition="in" filter="randombar(horizontal)">
                                      <p:cBhvr>
                                        <p:cTn id="34" dur="500"/>
                                        <p:tgtEl>
                                          <p:spTgt spid="19"/>
                                        </p:tgtEl>
                                      </p:cBhvr>
                                    </p:animEffect>
                                  </p:childTnLst>
                                </p:cTn>
                              </p:par>
                            </p:childTnLst>
                          </p:cTn>
                        </p:par>
                      </p:childTnLst>
                    </p:cTn>
                  </p:par>
                  <p:par>
                    <p:cTn id="35" fill="hold">
                      <p:stCondLst>
                        <p:cond delay="indefinite"/>
                      </p:stCondLst>
                      <p:childTnLst>
                        <p:par>
                          <p:cTn id="36" fill="hold">
                            <p:stCondLst>
                              <p:cond delay="0"/>
                            </p:stCondLst>
                            <p:childTnLst>
                              <p:par>
                                <p:cTn id="37" presetID="14" presetClass="entr" presetSubtype="10" fill="hold" grpId="0" nodeType="clickEffect">
                                  <p:stCondLst>
                                    <p:cond delay="0"/>
                                  </p:stCondLst>
                                  <p:childTnLst>
                                    <p:set>
                                      <p:cBhvr>
                                        <p:cTn id="38" dur="1" fill="hold">
                                          <p:stCondLst>
                                            <p:cond delay="0"/>
                                          </p:stCondLst>
                                        </p:cTn>
                                        <p:tgtEl>
                                          <p:spTgt spid="11"/>
                                        </p:tgtEl>
                                        <p:attrNameLst>
                                          <p:attrName>style.visibility</p:attrName>
                                        </p:attrNameLst>
                                      </p:cBhvr>
                                      <p:to>
                                        <p:strVal val="visible"/>
                                      </p:to>
                                    </p:set>
                                    <p:animEffect transition="in" filter="randombar(horizontal)">
                                      <p:cBhvr>
                                        <p:cTn id="39" dur="500"/>
                                        <p:tgtEl>
                                          <p:spTgt spid="11"/>
                                        </p:tgtEl>
                                      </p:cBhvr>
                                    </p:animEffect>
                                  </p:childTnLst>
                                </p:cTn>
                              </p:par>
                            </p:childTnLst>
                          </p:cTn>
                        </p:par>
                      </p:childTnLst>
                    </p:cTn>
                  </p:par>
                  <p:par>
                    <p:cTn id="40" fill="hold">
                      <p:stCondLst>
                        <p:cond delay="indefinite"/>
                      </p:stCondLst>
                      <p:childTnLst>
                        <p:par>
                          <p:cTn id="41" fill="hold">
                            <p:stCondLst>
                              <p:cond delay="0"/>
                            </p:stCondLst>
                            <p:childTnLst>
                              <p:par>
                                <p:cTn id="42" presetID="53" presetClass="entr" presetSubtype="16" fill="hold" nodeType="clickEffect">
                                  <p:stCondLst>
                                    <p:cond delay="0"/>
                                  </p:stCondLst>
                                  <p:childTnLst>
                                    <p:set>
                                      <p:cBhvr>
                                        <p:cTn id="43" dur="1" fill="hold">
                                          <p:stCondLst>
                                            <p:cond delay="0"/>
                                          </p:stCondLst>
                                        </p:cTn>
                                        <p:tgtEl>
                                          <p:spTgt spid="20">
                                            <p:txEl>
                                              <p:pRg st="0" end="0"/>
                                            </p:txEl>
                                          </p:spTgt>
                                        </p:tgtEl>
                                        <p:attrNameLst>
                                          <p:attrName>style.visibility</p:attrName>
                                        </p:attrNameLst>
                                      </p:cBhvr>
                                      <p:to>
                                        <p:strVal val="visible"/>
                                      </p:to>
                                    </p:set>
                                    <p:anim calcmode="lin" valueType="num">
                                      <p:cBhvr>
                                        <p:cTn id="44" dur="500" fill="hold"/>
                                        <p:tgtEl>
                                          <p:spTgt spid="20">
                                            <p:txEl>
                                              <p:pRg st="0" end="0"/>
                                            </p:txEl>
                                          </p:spTgt>
                                        </p:tgtEl>
                                        <p:attrNameLst>
                                          <p:attrName>ppt_w</p:attrName>
                                        </p:attrNameLst>
                                      </p:cBhvr>
                                      <p:tavLst>
                                        <p:tav tm="0">
                                          <p:val>
                                            <p:fltVal val="0"/>
                                          </p:val>
                                        </p:tav>
                                        <p:tav tm="100000">
                                          <p:val>
                                            <p:strVal val="#ppt_w"/>
                                          </p:val>
                                        </p:tav>
                                      </p:tavLst>
                                    </p:anim>
                                    <p:anim calcmode="lin" valueType="num">
                                      <p:cBhvr>
                                        <p:cTn id="45" dur="500" fill="hold"/>
                                        <p:tgtEl>
                                          <p:spTgt spid="20">
                                            <p:txEl>
                                              <p:pRg st="0" end="0"/>
                                            </p:txEl>
                                          </p:spTgt>
                                        </p:tgtEl>
                                        <p:attrNameLst>
                                          <p:attrName>ppt_h</p:attrName>
                                        </p:attrNameLst>
                                      </p:cBhvr>
                                      <p:tavLst>
                                        <p:tav tm="0">
                                          <p:val>
                                            <p:fltVal val="0"/>
                                          </p:val>
                                        </p:tav>
                                        <p:tav tm="100000">
                                          <p:val>
                                            <p:strVal val="#ppt_h"/>
                                          </p:val>
                                        </p:tav>
                                      </p:tavLst>
                                    </p:anim>
                                    <p:animEffect transition="in" filter="fade">
                                      <p:cBhvr>
                                        <p:cTn id="46" dur="500"/>
                                        <p:tgtEl>
                                          <p:spTgt spid="20">
                                            <p:txEl>
                                              <p:pRg st="0" end="0"/>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0" presetClass="path" presetSubtype="0" accel="50000" decel="50000" fill="hold" grpId="0" nodeType="clickEffect">
                                  <p:stCondLst>
                                    <p:cond delay="0"/>
                                  </p:stCondLst>
                                  <p:childTnLst>
                                    <p:animMotion origin="layout" path="M 0.03316 -0.00857 L 0.03333 -0.00764 C 0.03698 -0.01019 0.04062 -0.01135 0.04496 -0.01389 C 0.04635 -0.01274 0.04844 -0.01505 0.04983 -0.01574 C 0.05191 -0.01736 0.05451 -0.01644 0.0566 -0.01736 C 0.05851 -0.01875 0.06024 -0.01945 0.06163 -0.02061 C 0.06476 -0.02153 0.06614 -0.02315 0.06805 -0.02176 C 0.06979 -0.02199 0.07048 -0.02315 0.0717 -0.02338 C 0.07292 -0.02686 0.07413 -0.02593 0.07604 -0.02662 C 0.07778 -0.02778 0.07986 -0.02755 0.08212 -0.02778 C 0.08698 -0.02894 0.09097 -0.02824 0.09583 -0.0301 C 0.09739 -0.03079 0.09965 -0.0338 0.10156 -0.03611 C 0.10347 -0.03426 0.1066 -0.03565 0.1092 -0.03658 C 0.11927 -0.04283 0.11024 -0.03843 0.11771 -0.0426 C 0.12205 -0.04352 0.12621 -0.04584 0.13021 -0.05 L 0.14566 -0.05625 L 0.14878 -0.05764 L 0.15295 -0.05741 C 0.15399 -0.05926 0.15503 -0.06019 0.15677 -0.06158 C 0.15903 -0.06482 0.16371 -0.06459 0.16441 -0.06366 C 0.17309 -0.07616 0.15642 -0.05394 0.175 -0.0713 C 0.17882 -0.07524 0.18854 -0.08426 0.19132 -0.08588 L 0.19496 -0.08727 C 0.20503 -0.09769 0.19566 -0.08889 0.20312 -0.09352 C 0.21944 -0.10348 0.2092 -0.09792 0.21753 -0.10209 C 0.22396 -0.11135 0.21614 -0.10024 0.22569 -0.11274 C 0.23298 -0.12107 0.22205 -0.10996 0.23194 -0.11945 C 0.23368 -0.12107 0.23524 -0.12292 0.23663 -0.12547 C 0.23871 -0.12963 0.24236 -0.13704 0.24219 -0.13681 C 0.24687 -0.15232 0.24132 -0.13426 0.24687 -0.14931 C 0.24792 -0.15093 0.24792 -0.15324 0.24861 -0.1551 C 0.24896 -0.15672 0.25052 -0.15811 0.25104 -0.15973 C 0.25295 -0.16274 0.25469 -0.1669 0.2566 -0.17037 C 0.25729 -0.17176 0.25885 -0.17338 0.26007 -0.17454 C 0.26493 -0.18334 0.26059 -0.17709 0.26337 -0.18635 C 0.26476 -0.1882 0.26597 -0.18959 0.26701 -0.1919 C 0.26805 -0.19422 0.26927 -0.19723 0.26996 -0.2 C 0.27083 -0.20417 0.27187 -0.20324 0.27292 -0.20533 C 0.27396 -0.20949 0.27691 -0.21713 0.27673 -0.2169 C 0.27552 -0.22593 0.27691 -0.2338 0.27726 -0.2419 C 0.27726 -0.24422 0.27621 -0.24699 0.27621 -0.24815 C 0.27517 -0.26644 0.27673 -0.25486 0.27552 -0.26899 C 0.275 -0.27153 0.27778 -0.2676 0.27483 -0.27547 L 0.24844 -0.38449 L 0.18837 -0.44908 L 0.12587 -0.5007 L 0.04722 -0.52593 L 0.04722 -0.5257 " pathEditMode="relative" rAng="360000" ptsTypes="AAAAAAAAAAAAAAAAAAAAAAAAAAAAAAAAAAAAAAAAAAAAAAAA">
                                      <p:cBhvr>
                                        <p:cTn id="50" dur="2000" fill="hold"/>
                                        <p:tgtEl>
                                          <p:spTgt spid="20">
                                            <p:txEl>
                                              <p:pRg st="0" end="0"/>
                                            </p:txEl>
                                          </p:spTgt>
                                        </p:tgtEl>
                                        <p:attrNameLst>
                                          <p:attrName>ppt_x</p:attrName>
                                          <p:attrName>ppt_y</p:attrName>
                                        </p:attrNameLst>
                                      </p:cBhvr>
                                      <p:rCtr x="11927" y="-24259"/>
                                    </p:animMotion>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grpId="1" nodeType="clickEffect">
                                  <p:stCondLst>
                                    <p:cond delay="0"/>
                                  </p:stCondLst>
                                  <p:childTnLst>
                                    <p:set>
                                      <p:cBhvr>
                                        <p:cTn id="54" dur="1" fill="hold">
                                          <p:stCondLst>
                                            <p:cond delay="0"/>
                                          </p:stCondLst>
                                        </p:cTn>
                                        <p:tgtEl>
                                          <p:spTgt spid="20">
                                            <p:txEl>
                                              <p:pRg st="0" end="0"/>
                                            </p:txEl>
                                          </p:spTgt>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1" presetClass="exit" presetSubtype="0" fill="hold" grpId="1" nodeType="clickEffect">
                                  <p:stCondLst>
                                    <p:cond delay="0"/>
                                  </p:stCondLst>
                                  <p:childTnLst>
                                    <p:set>
                                      <p:cBhvr>
                                        <p:cTn id="58" dur="1" fill="hold">
                                          <p:stCondLst>
                                            <p:cond delay="0"/>
                                          </p:stCondLst>
                                        </p:cTn>
                                        <p:tgtEl>
                                          <p:spTgt spid="16"/>
                                        </p:tgtEl>
                                        <p:attrNameLst>
                                          <p:attrName>style.visibility</p:attrName>
                                        </p:attrNameLst>
                                      </p:cBhvr>
                                      <p:to>
                                        <p:strVal val="hidden"/>
                                      </p:to>
                                    </p:set>
                                  </p:childTnLst>
                                </p:cTn>
                              </p:par>
                              <p:par>
                                <p:cTn id="59" presetID="1" presetClass="exit" presetSubtype="0" fill="hold" grpId="1" nodeType="withEffect">
                                  <p:stCondLst>
                                    <p:cond delay="0"/>
                                  </p:stCondLst>
                                  <p:childTnLst>
                                    <p:set>
                                      <p:cBhvr>
                                        <p:cTn id="60" dur="1" fill="hold">
                                          <p:stCondLst>
                                            <p:cond delay="0"/>
                                          </p:stCondLst>
                                        </p:cTn>
                                        <p:tgtEl>
                                          <p:spTgt spid="18"/>
                                        </p:tgtEl>
                                        <p:attrNameLst>
                                          <p:attrName>style.visibility</p:attrName>
                                        </p:attrNameLst>
                                      </p:cBhvr>
                                      <p:to>
                                        <p:strVal val="hidden"/>
                                      </p:to>
                                    </p:set>
                                  </p:childTnLst>
                                </p:cTn>
                              </p:par>
                              <p:par>
                                <p:cTn id="61" presetID="1" presetClass="exit" presetSubtype="0" fill="hold" grpId="1" nodeType="withEffect">
                                  <p:stCondLst>
                                    <p:cond delay="0"/>
                                  </p:stCondLst>
                                  <p:childTnLst>
                                    <p:set>
                                      <p:cBhvr>
                                        <p:cTn id="62" dur="1" fill="hold">
                                          <p:stCondLst>
                                            <p:cond delay="0"/>
                                          </p:stCondLst>
                                        </p:cTn>
                                        <p:tgtEl>
                                          <p:spTgt spid="19"/>
                                        </p:tgtEl>
                                        <p:attrNameLst>
                                          <p:attrName>style.visibility</p:attrName>
                                        </p:attrNameLst>
                                      </p:cBhvr>
                                      <p:to>
                                        <p:strVal val="hidden"/>
                                      </p:to>
                                    </p:set>
                                  </p:childTnLst>
                                </p:cTn>
                              </p:par>
                              <p:par>
                                <p:cTn id="63" presetID="1" presetClass="exit" presetSubtype="0" fill="hold" grpId="1" nodeType="withEffect">
                                  <p:stCondLst>
                                    <p:cond delay="0"/>
                                  </p:stCondLst>
                                  <p:childTnLst>
                                    <p:set>
                                      <p:cBhvr>
                                        <p:cTn id="64" dur="1" fill="hold">
                                          <p:stCondLst>
                                            <p:cond delay="0"/>
                                          </p:stCondLst>
                                        </p:cTn>
                                        <p:tgtEl>
                                          <p:spTgt spid="11"/>
                                        </p:tgtEl>
                                        <p:attrNameLst>
                                          <p:attrName>style.visibility</p:attrName>
                                        </p:attrNameLst>
                                      </p:cBhvr>
                                      <p:to>
                                        <p:strVal val="hidden"/>
                                      </p:to>
                                    </p:set>
                                  </p:childTnLst>
                                </p:cTn>
                              </p:par>
                              <p:par>
                                <p:cTn id="65" presetID="1" presetClass="exit" presetSubtype="0" fill="hold" grpId="2" nodeType="withEffect">
                                  <p:stCondLst>
                                    <p:cond delay="0"/>
                                  </p:stCondLst>
                                  <p:childTnLst>
                                    <p:set>
                                      <p:cBhvr>
                                        <p:cTn id="66" dur="1" fill="hold">
                                          <p:stCondLst>
                                            <p:cond delay="0"/>
                                          </p:stCondLst>
                                        </p:cTn>
                                        <p:tgtEl>
                                          <p:spTgt spid="14"/>
                                        </p:tgtEl>
                                        <p:attrNameLst>
                                          <p:attrName>style.visibility</p:attrName>
                                        </p:attrNameLst>
                                      </p:cBhvr>
                                      <p:to>
                                        <p:strVal val="hidden"/>
                                      </p:to>
                                    </p:set>
                                  </p:childTnLst>
                                </p:cTn>
                              </p:par>
                              <p:par>
                                <p:cTn id="67" presetID="1" presetClass="exit" presetSubtype="0" fill="hold" grpId="2" nodeType="withEffect">
                                  <p:stCondLst>
                                    <p:cond delay="0"/>
                                  </p:stCondLst>
                                  <p:childTnLst>
                                    <p:set>
                                      <p:cBhvr>
                                        <p:cTn id="68" dur="1" fill="hold">
                                          <p:stCondLst>
                                            <p:cond delay="0"/>
                                          </p:stCondLst>
                                        </p:cTn>
                                        <p:tgtEl>
                                          <p:spTgt spid="17"/>
                                        </p:tgtEl>
                                        <p:attrNameLst>
                                          <p:attrName>style.visibility</p:attrName>
                                        </p:attrNameLst>
                                      </p:cBhvr>
                                      <p:to>
                                        <p:strVal val="hidden"/>
                                      </p:to>
                                    </p:set>
                                  </p:childTnLst>
                                </p:cTn>
                              </p:par>
                            </p:childTnLst>
                          </p:cTn>
                        </p:par>
                      </p:childTnLst>
                    </p:cTn>
                  </p:par>
                  <p:par>
                    <p:cTn id="69" fill="hold">
                      <p:stCondLst>
                        <p:cond delay="indefinite"/>
                      </p:stCondLst>
                      <p:childTnLst>
                        <p:par>
                          <p:cTn id="70" fill="hold">
                            <p:stCondLst>
                              <p:cond delay="0"/>
                            </p:stCondLst>
                            <p:childTnLst>
                              <p:par>
                                <p:cTn id="71" presetID="14" presetClass="entr" presetSubtype="10" fill="hold" grpId="0" nodeType="clickEffect">
                                  <p:stCondLst>
                                    <p:cond delay="0"/>
                                  </p:stCondLst>
                                  <p:childTnLst>
                                    <p:set>
                                      <p:cBhvr>
                                        <p:cTn id="72" dur="1" fill="hold">
                                          <p:stCondLst>
                                            <p:cond delay="0"/>
                                          </p:stCondLst>
                                        </p:cTn>
                                        <p:tgtEl>
                                          <p:spTgt spid="21"/>
                                        </p:tgtEl>
                                        <p:attrNameLst>
                                          <p:attrName>style.visibility</p:attrName>
                                        </p:attrNameLst>
                                      </p:cBhvr>
                                      <p:to>
                                        <p:strVal val="visible"/>
                                      </p:to>
                                    </p:set>
                                    <p:animEffect transition="in" filter="randombar(horizontal)">
                                      <p:cBhvr>
                                        <p:cTn id="73" dur="500"/>
                                        <p:tgtEl>
                                          <p:spTgt spid="21"/>
                                        </p:tgtEl>
                                      </p:cBhvr>
                                    </p:animEffect>
                                  </p:childTnLst>
                                </p:cTn>
                              </p:par>
                            </p:childTnLst>
                          </p:cTn>
                        </p:par>
                      </p:childTnLst>
                    </p:cTn>
                  </p:par>
                  <p:par>
                    <p:cTn id="74" fill="hold">
                      <p:stCondLst>
                        <p:cond delay="indefinite"/>
                      </p:stCondLst>
                      <p:childTnLst>
                        <p:par>
                          <p:cTn id="75" fill="hold">
                            <p:stCondLst>
                              <p:cond delay="0"/>
                            </p:stCondLst>
                            <p:childTnLst>
                              <p:par>
                                <p:cTn id="76" presetID="50" presetClass="path" presetSubtype="0" accel="50000" decel="50000" fill="hold" grpId="1" nodeType="clickEffect">
                                  <p:stCondLst>
                                    <p:cond delay="0"/>
                                  </p:stCondLst>
                                  <p:childTnLst>
                                    <p:animMotion origin="layout" path="M -0.01962 0.00023 L -0.21354 0.00023 C -0.30018 0.00023 -0.40538 0.14306 -0.40538 0.25972 L -0.40538 0.52014 " pathEditMode="relative" rAng="0" ptsTypes="AAAA">
                                      <p:cBhvr>
                                        <p:cTn id="77" dur="2000" fill="hold"/>
                                        <p:tgtEl>
                                          <p:spTgt spid="21"/>
                                        </p:tgtEl>
                                        <p:attrNameLst>
                                          <p:attrName>ppt_x</p:attrName>
                                          <p:attrName>ppt_y</p:attrName>
                                        </p:attrNameLst>
                                      </p:cBhvr>
                                      <p:rCtr x="-19288" y="25995"/>
                                    </p:animMotion>
                                  </p:childTnLst>
                                </p:cTn>
                              </p:par>
                            </p:childTnLst>
                          </p:cTn>
                        </p:par>
                      </p:childTnLst>
                    </p:cTn>
                  </p:par>
                  <p:par>
                    <p:cTn id="78" fill="hold">
                      <p:stCondLst>
                        <p:cond delay="indefinite"/>
                      </p:stCondLst>
                      <p:childTnLst>
                        <p:par>
                          <p:cTn id="79" fill="hold">
                            <p:stCondLst>
                              <p:cond delay="0"/>
                            </p:stCondLst>
                            <p:childTnLst>
                              <p:par>
                                <p:cTn id="80" presetID="14" presetClass="entr" presetSubtype="10" fill="hold" grpId="0" nodeType="clickEffect">
                                  <p:stCondLst>
                                    <p:cond delay="0"/>
                                  </p:stCondLst>
                                  <p:childTnLst>
                                    <p:set>
                                      <p:cBhvr>
                                        <p:cTn id="81" dur="1" fill="hold">
                                          <p:stCondLst>
                                            <p:cond delay="0"/>
                                          </p:stCondLst>
                                        </p:cTn>
                                        <p:tgtEl>
                                          <p:spTgt spid="10"/>
                                        </p:tgtEl>
                                        <p:attrNameLst>
                                          <p:attrName>style.visibility</p:attrName>
                                        </p:attrNameLst>
                                      </p:cBhvr>
                                      <p:to>
                                        <p:strVal val="visible"/>
                                      </p:to>
                                    </p:set>
                                    <p:animEffect transition="in" filter="randombar(horizontal)">
                                      <p:cBhvr>
                                        <p:cTn id="82" dur="500"/>
                                        <p:tgtEl>
                                          <p:spTgt spid="10"/>
                                        </p:tgtEl>
                                      </p:cBhvr>
                                    </p:animEffect>
                                  </p:childTnLst>
                                </p:cTn>
                              </p:par>
                            </p:childTnLst>
                          </p:cTn>
                        </p:par>
                      </p:childTnLst>
                    </p:cTn>
                  </p:par>
                  <p:par>
                    <p:cTn id="83" fill="hold">
                      <p:stCondLst>
                        <p:cond delay="indefinite"/>
                      </p:stCondLst>
                      <p:childTnLst>
                        <p:par>
                          <p:cTn id="84" fill="hold">
                            <p:stCondLst>
                              <p:cond delay="0"/>
                            </p:stCondLst>
                            <p:childTnLst>
                              <p:par>
                                <p:cTn id="85" presetID="14" presetClass="entr" presetSubtype="10" fill="hold" grpId="0" nodeType="clickEffect">
                                  <p:stCondLst>
                                    <p:cond delay="0"/>
                                  </p:stCondLst>
                                  <p:childTnLst>
                                    <p:set>
                                      <p:cBhvr>
                                        <p:cTn id="86" dur="1" fill="hold">
                                          <p:stCondLst>
                                            <p:cond delay="0"/>
                                          </p:stCondLst>
                                        </p:cTn>
                                        <p:tgtEl>
                                          <p:spTgt spid="22"/>
                                        </p:tgtEl>
                                        <p:attrNameLst>
                                          <p:attrName>style.visibility</p:attrName>
                                        </p:attrNameLst>
                                      </p:cBhvr>
                                      <p:to>
                                        <p:strVal val="visible"/>
                                      </p:to>
                                    </p:set>
                                    <p:animEffect transition="in" filter="randombar(horizontal)">
                                      <p:cBhvr>
                                        <p:cTn id="87" dur="500"/>
                                        <p:tgtEl>
                                          <p:spTgt spid="22"/>
                                        </p:tgtEl>
                                      </p:cBhvr>
                                    </p:animEffect>
                                  </p:childTnLst>
                                </p:cTn>
                              </p:par>
                            </p:childTnLst>
                          </p:cTn>
                        </p:par>
                      </p:childTnLst>
                    </p:cTn>
                  </p:par>
                  <p:par>
                    <p:cTn id="88" fill="hold">
                      <p:stCondLst>
                        <p:cond delay="indefinite"/>
                      </p:stCondLst>
                      <p:childTnLst>
                        <p:par>
                          <p:cTn id="89" fill="hold">
                            <p:stCondLst>
                              <p:cond delay="0"/>
                            </p:stCondLst>
                            <p:childTnLst>
                              <p:par>
                                <p:cTn id="90" presetID="50" presetClass="path" presetSubtype="0" accel="50000" decel="50000" fill="hold" grpId="1" nodeType="clickEffect">
                                  <p:stCondLst>
                                    <p:cond delay="0"/>
                                  </p:stCondLst>
                                  <p:childTnLst>
                                    <p:animMotion origin="layout" path="M -2.77778E-6 2.96296E-6 L -0.12743 2.96296E-6 C -0.18472 2.96296E-6 -0.25468 0.12315 -0.25468 0.22338 L -0.25468 0.44699 " pathEditMode="relative" rAng="0" ptsTypes="AAAA">
                                      <p:cBhvr>
                                        <p:cTn id="91" dur="2000" fill="hold"/>
                                        <p:tgtEl>
                                          <p:spTgt spid="22"/>
                                        </p:tgtEl>
                                        <p:attrNameLst>
                                          <p:attrName>ppt_x</p:attrName>
                                          <p:attrName>ppt_y</p:attrName>
                                        </p:attrNameLst>
                                      </p:cBhvr>
                                      <p:rCtr x="-12743" y="22338"/>
                                    </p:animMotion>
                                  </p:childTnLst>
                                </p:cTn>
                              </p:par>
                            </p:childTnLst>
                          </p:cTn>
                        </p:par>
                      </p:childTnLst>
                    </p:cTn>
                  </p:par>
                  <p:par>
                    <p:cTn id="92" fill="hold">
                      <p:stCondLst>
                        <p:cond delay="indefinite"/>
                      </p:stCondLst>
                      <p:childTnLst>
                        <p:par>
                          <p:cTn id="93" fill="hold">
                            <p:stCondLst>
                              <p:cond delay="0"/>
                            </p:stCondLst>
                            <p:childTnLst>
                              <p:par>
                                <p:cTn id="94" presetID="1" presetClass="entr" presetSubtype="0" fill="hold" grpId="2" nodeType="clickEffect">
                                  <p:stCondLst>
                                    <p:cond delay="0"/>
                                  </p:stCondLst>
                                  <p:childTnLst>
                                    <p:set>
                                      <p:cBhvr>
                                        <p:cTn id="95" dur="1" fill="hold">
                                          <p:stCondLst>
                                            <p:cond delay="0"/>
                                          </p:stCondLst>
                                        </p:cTn>
                                        <p:tgtEl>
                                          <p:spTgt spid="11"/>
                                        </p:tgtEl>
                                        <p:attrNameLst>
                                          <p:attrName>style.visibility</p:attrName>
                                        </p:attrNameLst>
                                      </p:cBhvr>
                                      <p:to>
                                        <p:strVal val="visible"/>
                                      </p:to>
                                    </p:set>
                                  </p:childTnLst>
                                </p:cTn>
                              </p:par>
                            </p:childTnLst>
                          </p:cTn>
                        </p:par>
                      </p:childTnLst>
                    </p:cTn>
                  </p:par>
                  <p:par>
                    <p:cTn id="96" fill="hold">
                      <p:stCondLst>
                        <p:cond delay="indefinite"/>
                      </p:stCondLst>
                      <p:childTnLst>
                        <p:par>
                          <p:cTn id="97" fill="hold">
                            <p:stCondLst>
                              <p:cond delay="0"/>
                            </p:stCondLst>
                            <p:childTnLst>
                              <p:par>
                                <p:cTn id="98" presetID="53" presetClass="entr" presetSubtype="16" fill="hold" grpId="0" nodeType="clickEffect">
                                  <p:stCondLst>
                                    <p:cond delay="0"/>
                                  </p:stCondLst>
                                  <p:childTnLst>
                                    <p:set>
                                      <p:cBhvr>
                                        <p:cTn id="99" dur="1" fill="hold">
                                          <p:stCondLst>
                                            <p:cond delay="0"/>
                                          </p:stCondLst>
                                        </p:cTn>
                                        <p:tgtEl>
                                          <p:spTgt spid="23"/>
                                        </p:tgtEl>
                                        <p:attrNameLst>
                                          <p:attrName>style.visibility</p:attrName>
                                        </p:attrNameLst>
                                      </p:cBhvr>
                                      <p:to>
                                        <p:strVal val="visible"/>
                                      </p:to>
                                    </p:set>
                                    <p:anim calcmode="lin" valueType="num">
                                      <p:cBhvr>
                                        <p:cTn id="100" dur="500" fill="hold"/>
                                        <p:tgtEl>
                                          <p:spTgt spid="23"/>
                                        </p:tgtEl>
                                        <p:attrNameLst>
                                          <p:attrName>ppt_w</p:attrName>
                                        </p:attrNameLst>
                                      </p:cBhvr>
                                      <p:tavLst>
                                        <p:tav tm="0">
                                          <p:val>
                                            <p:fltVal val="0"/>
                                          </p:val>
                                        </p:tav>
                                        <p:tav tm="100000">
                                          <p:val>
                                            <p:strVal val="#ppt_w"/>
                                          </p:val>
                                        </p:tav>
                                      </p:tavLst>
                                    </p:anim>
                                    <p:anim calcmode="lin" valueType="num">
                                      <p:cBhvr>
                                        <p:cTn id="101" dur="500" fill="hold"/>
                                        <p:tgtEl>
                                          <p:spTgt spid="23"/>
                                        </p:tgtEl>
                                        <p:attrNameLst>
                                          <p:attrName>ppt_h</p:attrName>
                                        </p:attrNameLst>
                                      </p:cBhvr>
                                      <p:tavLst>
                                        <p:tav tm="0">
                                          <p:val>
                                            <p:fltVal val="0"/>
                                          </p:val>
                                        </p:tav>
                                        <p:tav tm="100000">
                                          <p:val>
                                            <p:strVal val="#ppt_h"/>
                                          </p:val>
                                        </p:tav>
                                      </p:tavLst>
                                    </p:anim>
                                    <p:animEffect transition="in" filter="fade">
                                      <p:cBhvr>
                                        <p:cTn id="102" dur="500"/>
                                        <p:tgtEl>
                                          <p:spTgt spid="23"/>
                                        </p:tgtEl>
                                      </p:cBhvr>
                                    </p:animEffect>
                                  </p:childTnLst>
                                </p:cTn>
                              </p:par>
                            </p:childTnLst>
                          </p:cTn>
                        </p:par>
                      </p:childTnLst>
                    </p:cTn>
                  </p:par>
                  <p:par>
                    <p:cTn id="103" fill="hold">
                      <p:stCondLst>
                        <p:cond delay="indefinite"/>
                      </p:stCondLst>
                      <p:childTnLst>
                        <p:par>
                          <p:cTn id="104" fill="hold">
                            <p:stCondLst>
                              <p:cond delay="0"/>
                            </p:stCondLst>
                            <p:childTnLst>
                              <p:par>
                                <p:cTn id="105" presetID="57" presetClass="path" presetSubtype="0" accel="50000" decel="50000" fill="hold" grpId="1" nodeType="clickEffect">
                                  <p:stCondLst>
                                    <p:cond delay="0"/>
                                  </p:stCondLst>
                                  <p:childTnLst>
                                    <p:animMotion origin="layout" path="M 0 2.22222E-6 L 0 -0.2257 C 0 -0.32639 0.07257 -0.4507 0.13229 -0.4507 L 0.26458 -0.4507 " pathEditMode="relative" rAng="0" ptsTypes="AAAA">
                                      <p:cBhvr>
                                        <p:cTn id="106" dur="2000" fill="hold"/>
                                        <p:tgtEl>
                                          <p:spTgt spid="23"/>
                                        </p:tgtEl>
                                        <p:attrNameLst>
                                          <p:attrName>ppt_x</p:attrName>
                                          <p:attrName>ppt_y</p:attrName>
                                        </p:attrNameLst>
                                      </p:cBhvr>
                                      <p:rCtr x="13229" y="-22546"/>
                                    </p:animMotion>
                                  </p:childTnLst>
                                </p:cTn>
                              </p:par>
                            </p:childTnLst>
                          </p:cTn>
                        </p:par>
                      </p:childTnLst>
                    </p:cTn>
                  </p:par>
                  <p:par>
                    <p:cTn id="107" fill="hold">
                      <p:stCondLst>
                        <p:cond delay="indefinite"/>
                      </p:stCondLst>
                      <p:childTnLst>
                        <p:par>
                          <p:cTn id="108" fill="hold">
                            <p:stCondLst>
                              <p:cond delay="0"/>
                            </p:stCondLst>
                            <p:childTnLst>
                              <p:par>
                                <p:cTn id="109" presetID="1" presetClass="exit" presetSubtype="0" fill="hold" grpId="2" nodeType="clickEffect">
                                  <p:stCondLst>
                                    <p:cond delay="0"/>
                                  </p:stCondLst>
                                  <p:childTnLst>
                                    <p:set>
                                      <p:cBhvr>
                                        <p:cTn id="110" dur="1" fill="hold">
                                          <p:stCondLst>
                                            <p:cond delay="0"/>
                                          </p:stCondLst>
                                        </p:cTn>
                                        <p:tgtEl>
                                          <p:spTgt spid="23"/>
                                        </p:tgtEl>
                                        <p:attrNameLst>
                                          <p:attrName>style.visibility</p:attrName>
                                        </p:attrNameLst>
                                      </p:cBhvr>
                                      <p:to>
                                        <p:strVal val="hidden"/>
                                      </p:to>
                                    </p:set>
                                  </p:childTnLst>
                                </p:cTn>
                              </p:par>
                            </p:childTnLst>
                          </p:cTn>
                        </p:par>
                      </p:childTnLst>
                    </p:cTn>
                  </p:par>
                  <p:par>
                    <p:cTn id="111" fill="hold">
                      <p:stCondLst>
                        <p:cond delay="indefinite"/>
                      </p:stCondLst>
                      <p:childTnLst>
                        <p:par>
                          <p:cTn id="112" fill="hold">
                            <p:stCondLst>
                              <p:cond delay="0"/>
                            </p:stCondLst>
                            <p:childTnLst>
                              <p:par>
                                <p:cTn id="113" presetID="1" presetClass="exit" presetSubtype="0" fill="hold" grpId="2" nodeType="clickEffect">
                                  <p:stCondLst>
                                    <p:cond delay="0"/>
                                  </p:stCondLst>
                                  <p:childTnLst>
                                    <p:set>
                                      <p:cBhvr>
                                        <p:cTn id="114" dur="1" fill="hold">
                                          <p:stCondLst>
                                            <p:cond delay="0"/>
                                          </p:stCondLst>
                                        </p:cTn>
                                        <p:tgtEl>
                                          <p:spTgt spid="21"/>
                                        </p:tgtEl>
                                        <p:attrNameLst>
                                          <p:attrName>style.visibility</p:attrName>
                                        </p:attrNameLst>
                                      </p:cBhvr>
                                      <p:to>
                                        <p:strVal val="hidden"/>
                                      </p:to>
                                    </p:set>
                                  </p:childTnLst>
                                </p:cTn>
                              </p:par>
                              <p:par>
                                <p:cTn id="115" presetID="1" presetClass="exit" presetSubtype="0" fill="hold" grpId="2" nodeType="withEffect">
                                  <p:stCondLst>
                                    <p:cond delay="0"/>
                                  </p:stCondLst>
                                  <p:childTnLst>
                                    <p:set>
                                      <p:cBhvr>
                                        <p:cTn id="116" dur="1" fill="hold">
                                          <p:stCondLst>
                                            <p:cond delay="0"/>
                                          </p:stCondLst>
                                        </p:cTn>
                                        <p:tgtEl>
                                          <p:spTgt spid="22"/>
                                        </p:tgtEl>
                                        <p:attrNameLst>
                                          <p:attrName>style.visibility</p:attrName>
                                        </p:attrNameLst>
                                      </p:cBhvr>
                                      <p:to>
                                        <p:strVal val="hidden"/>
                                      </p:to>
                                    </p:set>
                                  </p:childTnLst>
                                </p:cTn>
                              </p:par>
                              <p:par>
                                <p:cTn id="117" presetID="1" presetClass="exit" presetSubtype="0" fill="hold" grpId="0" nodeType="withEffect">
                                  <p:stCondLst>
                                    <p:cond delay="0"/>
                                  </p:stCondLst>
                                  <p:childTnLst>
                                    <p:set>
                                      <p:cBhvr>
                                        <p:cTn id="118" dur="1" fill="hold">
                                          <p:stCondLst>
                                            <p:cond delay="0"/>
                                          </p:stCondLst>
                                        </p:cTn>
                                        <p:tgtEl>
                                          <p:spTgt spid="7"/>
                                        </p:tgtEl>
                                        <p:attrNameLst>
                                          <p:attrName>style.visibility</p:attrName>
                                        </p:attrNameLst>
                                      </p:cBhvr>
                                      <p:to>
                                        <p:strVal val="hidden"/>
                                      </p:to>
                                    </p:set>
                                  </p:childTnLst>
                                </p:cTn>
                              </p:par>
                              <p:par>
                                <p:cTn id="119" presetID="1" presetClass="exit" presetSubtype="0" fill="hold" grpId="0" nodeType="withEffect">
                                  <p:stCondLst>
                                    <p:cond delay="0"/>
                                  </p:stCondLst>
                                  <p:childTnLst>
                                    <p:set>
                                      <p:cBhvr>
                                        <p:cTn id="120" dur="1" fill="hold">
                                          <p:stCondLst>
                                            <p:cond delay="0"/>
                                          </p:stCondLst>
                                        </p:cTn>
                                        <p:tgtEl>
                                          <p:spTgt spid="6"/>
                                        </p:tgtEl>
                                        <p:attrNameLst>
                                          <p:attrName>style.visibility</p:attrName>
                                        </p:attrNameLst>
                                      </p:cBhvr>
                                      <p:to>
                                        <p:strVal val="hidden"/>
                                      </p:to>
                                    </p:set>
                                  </p:childTnLst>
                                </p:cTn>
                              </p:par>
                              <p:par>
                                <p:cTn id="121" presetID="1" presetClass="exit" presetSubtype="0" fill="hold" grpId="3" nodeType="withEffect">
                                  <p:stCondLst>
                                    <p:cond delay="0"/>
                                  </p:stCondLst>
                                  <p:childTnLst>
                                    <p:set>
                                      <p:cBhvr>
                                        <p:cTn id="122" dur="1" fill="hold">
                                          <p:stCondLst>
                                            <p:cond delay="0"/>
                                          </p:stCondLst>
                                        </p:cTn>
                                        <p:tgtEl>
                                          <p:spTgt spid="11"/>
                                        </p:tgtEl>
                                        <p:attrNameLst>
                                          <p:attrName>style.visibility</p:attrName>
                                        </p:attrNameLst>
                                      </p:cBhvr>
                                      <p:to>
                                        <p:strVal val="hidden"/>
                                      </p:to>
                                    </p:set>
                                  </p:childTnLst>
                                </p:cTn>
                              </p:par>
                              <p:par>
                                <p:cTn id="123" presetID="1" presetClass="exit" presetSubtype="0" fill="hold" grpId="1" nodeType="withEffect">
                                  <p:stCondLst>
                                    <p:cond delay="0"/>
                                  </p:stCondLst>
                                  <p:childTnLst>
                                    <p:set>
                                      <p:cBhvr>
                                        <p:cTn id="124"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0" grpId="0"/>
      <p:bldP spid="10" grpId="1"/>
      <p:bldP spid="11" grpId="0"/>
      <p:bldP spid="11" grpId="1"/>
      <p:bldP spid="11" grpId="2"/>
      <p:bldP spid="11" grpId="3"/>
      <p:bldP spid="14" grpId="0"/>
      <p:bldP spid="14" grpId="1"/>
      <p:bldP spid="14" grpId="2"/>
      <p:bldP spid="16" grpId="0"/>
      <p:bldP spid="16" grpId="1"/>
      <p:bldP spid="17" grpId="0"/>
      <p:bldP spid="17" grpId="1"/>
      <p:bldP spid="17" grpId="2"/>
      <p:bldP spid="18" grpId="0" animBg="1"/>
      <p:bldP spid="18" grpId="1" animBg="1"/>
      <p:bldP spid="19" grpId="0"/>
      <p:bldP spid="19" grpId="1"/>
      <p:bldP spid="20" grpId="0" build="allAtOnce"/>
      <p:bldP spid="20" grpId="1" build="allAtOnce"/>
      <p:bldP spid="21" grpId="0"/>
      <p:bldP spid="21" grpId="1"/>
      <p:bldP spid="21" grpId="2"/>
      <p:bldP spid="22" grpId="0"/>
      <p:bldP spid="22" grpId="1"/>
      <p:bldP spid="22" grpId="2"/>
      <p:bldP spid="23" grpId="0"/>
      <p:bldP spid="23" grpId="1"/>
      <p:bldP spid="23" grpId="2"/>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79" name="Google Shape;379;p50"/>
              <p:cNvSpPr txBox="1">
                <a:spLocks noGrp="1"/>
              </p:cNvSpPr>
              <p:nvPr>
                <p:ph type="body" idx="1"/>
              </p:nvPr>
            </p:nvSpPr>
            <p:spPr>
              <a:xfrm>
                <a:off x="450761" y="914400"/>
                <a:ext cx="8077200" cy="5943600"/>
              </a:xfrm>
              <a:prstGeom prst="rect">
                <a:avLst/>
              </a:prstGeom>
            </p:spPr>
            <p:txBody>
              <a:bodyPr spcFirstLastPara="1" wrap="square" lIns="68575" tIns="34275" rIns="68575" bIns="34275" anchor="t" anchorCtr="0">
                <a:noAutofit/>
              </a:bodyPr>
              <a:lstStyle/>
              <a:p>
                <a:pPr marL="0" indent="0">
                  <a:buNone/>
                </a:pPr>
                <a:r>
                  <a:rPr lang="en-MY" sz="2400" dirty="0">
                    <a:latin typeface="Vindra"/>
                  </a:rPr>
                  <a:t>From table:</a:t>
                </a:r>
              </a:p>
              <a:p>
                <a:pPr marL="0" indent="0">
                  <a:buNone/>
                </a:pPr>
                <a:r>
                  <a:rPr lang="en-MY" sz="2400" dirty="0">
                    <a:latin typeface="Vindra"/>
                  </a:rPr>
                  <a:t>P=65,500	  I=9,125	  x=166.667	  r=22.701%	r’=4.225%</a:t>
                </a:r>
              </a:p>
              <a:p>
                <a:pPr marL="0" indent="0">
                  <a:buNone/>
                </a:pPr>
                <a:r>
                  <a:rPr lang="en-MY" sz="2400" dirty="0">
                    <a:solidFill>
                      <a:srgbClr val="FFFF00"/>
                    </a:solidFill>
                    <a:latin typeface="Vindra"/>
                  </a:rPr>
                  <a:t>1. Arithmetical Method</a:t>
                </a:r>
              </a:p>
              <a:p>
                <a:pPr marL="0" indent="457200">
                  <a:buNone/>
                </a:pPr>
                <a:r>
                  <a:rPr lang="en-MY" sz="2400" dirty="0">
                    <a:latin typeface="Vindra"/>
                  </a:rPr>
                  <a:t>P</a:t>
                </a:r>
                <a:r>
                  <a:rPr lang="en-MY" sz="2400" baseline="-25000" dirty="0">
                    <a:latin typeface="Vindra"/>
                  </a:rPr>
                  <a:t>n</a:t>
                </a:r>
                <a:r>
                  <a:rPr lang="en-MY" sz="2400" dirty="0">
                    <a:latin typeface="Vindra"/>
                  </a:rPr>
                  <a:t> = P+nI</a:t>
                </a:r>
              </a:p>
              <a:p>
                <a:pPr marL="0" indent="0">
                  <a:buNone/>
                </a:pPr>
                <a:r>
                  <a:rPr lang="en-MY" sz="2400" dirty="0">
                    <a:latin typeface="Vindra"/>
                  </a:rPr>
                  <a:t>	</a:t>
                </a:r>
                <a14:m>
                  <m:oMath xmlns:m="http://schemas.openxmlformats.org/officeDocument/2006/math">
                    <m:r>
                      <a:rPr lang="en-MY" sz="2400" i="1" dirty="0" smtClean="0">
                        <a:latin typeface="Cambria Math" panose="02040503050406030204" pitchFamily="18" charset="0"/>
                      </a:rPr>
                      <m:t>𝑃</m:t>
                    </m:r>
                    <m:r>
                      <a:rPr lang="en-MY" sz="2400" i="1" baseline="-25000" dirty="0" smtClean="0">
                        <a:latin typeface="Cambria Math" panose="02040503050406030204" pitchFamily="18" charset="0"/>
                      </a:rPr>
                      <m:t>2088</m:t>
                    </m:r>
                    <m:r>
                      <a:rPr lang="en-MY" sz="2400" i="1" dirty="0" smtClean="0">
                        <a:latin typeface="Cambria Math" panose="02040503050406030204" pitchFamily="18" charset="0"/>
                      </a:rPr>
                      <m:t>=65500+2∗9125=</m:t>
                    </m:r>
                    <m:r>
                      <a:rPr lang="en-MY" sz="2400" b="0" i="1" dirty="0" smtClean="0">
                        <a:latin typeface="Cambria Math" panose="02040503050406030204" pitchFamily="18" charset="0"/>
                      </a:rPr>
                      <m:t>83750</m:t>
                    </m:r>
                  </m:oMath>
                </a14:m>
                <a:endParaRPr lang="en-MY" sz="2400" i="1" dirty="0">
                  <a:latin typeface="Vindra"/>
                </a:endParaRPr>
              </a:p>
              <a:p>
                <a:pPr marL="0" indent="0">
                  <a:buNone/>
                </a:pPr>
                <a:r>
                  <a:rPr lang="en-MY" sz="2400" dirty="0">
                    <a:latin typeface="Vindra"/>
                  </a:rPr>
                  <a:t>	</a:t>
                </a:r>
                <a14:m>
                  <m:oMath xmlns:m="http://schemas.openxmlformats.org/officeDocument/2006/math">
                    <m:r>
                      <a:rPr lang="en-MY" sz="2400" i="1" dirty="0" smtClean="0">
                        <a:latin typeface="Cambria Math" panose="02040503050406030204" pitchFamily="18" charset="0"/>
                      </a:rPr>
                      <m:t>𝑃</m:t>
                    </m:r>
                    <m:r>
                      <a:rPr lang="en-MY" sz="2400" i="1" baseline="-25000" dirty="0" smtClean="0">
                        <a:latin typeface="Cambria Math" panose="02040503050406030204" pitchFamily="18" charset="0"/>
                      </a:rPr>
                      <m:t>2084</m:t>
                    </m:r>
                    <m:r>
                      <a:rPr lang="en-MY" sz="2400" i="1" dirty="0" smtClean="0">
                        <a:latin typeface="Cambria Math" panose="02040503050406030204" pitchFamily="18" charset="0"/>
                      </a:rPr>
                      <m:t>=65500+1.6∗9125=</m:t>
                    </m:r>
                    <m:r>
                      <a:rPr lang="en-MY" sz="2400" b="0" i="1" dirty="0" smtClean="0">
                        <a:latin typeface="Cambria Math" panose="02040503050406030204" pitchFamily="18" charset="0"/>
                      </a:rPr>
                      <m:t>80100</m:t>
                    </m:r>
                    <m:r>
                      <a:rPr lang="en-MY" sz="2400" i="1" dirty="0" smtClean="0">
                        <a:latin typeface="Cambria Math" panose="02040503050406030204" pitchFamily="18" charset="0"/>
                      </a:rPr>
                      <m:t> </m:t>
                    </m:r>
                  </m:oMath>
                </a14:m>
                <a:endParaRPr lang="en-MY" sz="2400" dirty="0">
                  <a:latin typeface="Vindra"/>
                </a:endParaRPr>
              </a:p>
              <a:p>
                <a:pPr marL="0" indent="0">
                  <a:buNone/>
                </a:pPr>
                <a:r>
                  <a:rPr lang="en-MY" sz="2400" dirty="0">
                    <a:solidFill>
                      <a:srgbClr val="FFFF00"/>
                    </a:solidFill>
                    <a:latin typeface="Vindra"/>
                  </a:rPr>
                  <a:t>2. Geometrical Method</a:t>
                </a:r>
              </a:p>
              <a:p>
                <a:pPr marL="0" indent="0">
                  <a:buNone/>
                </a:pPr>
                <a:r>
                  <a:rPr lang="en-MY" sz="2400" dirty="0">
                    <a:latin typeface="Vindra"/>
                  </a:rPr>
                  <a:t>	</a:t>
                </a:r>
                <a14:m>
                  <m:oMath xmlns:m="http://schemas.openxmlformats.org/officeDocument/2006/math">
                    <m:r>
                      <a:rPr lang="en-MY" sz="2400" i="1" dirty="0" smtClean="0">
                        <a:latin typeface="Cambria Math" panose="02040503050406030204" pitchFamily="18" charset="0"/>
                      </a:rPr>
                      <m:t>𝑃</m:t>
                    </m:r>
                    <m:r>
                      <a:rPr lang="en-MY" sz="2400" i="1" baseline="-25000" dirty="0" smtClean="0">
                        <a:latin typeface="Cambria Math" panose="02040503050406030204" pitchFamily="18" charset="0"/>
                      </a:rPr>
                      <m:t>𝑛</m:t>
                    </m:r>
                    <m:r>
                      <a:rPr lang="en-MY" sz="2400" i="1" dirty="0" smtClean="0">
                        <a:latin typeface="Cambria Math" panose="02040503050406030204" pitchFamily="18" charset="0"/>
                      </a:rPr>
                      <m:t> = </m:t>
                    </m:r>
                    <m:r>
                      <a:rPr lang="en-MY" sz="2400" i="1" dirty="0" smtClean="0">
                        <a:latin typeface="Cambria Math" panose="02040503050406030204" pitchFamily="18" charset="0"/>
                      </a:rPr>
                      <m:t>𝑃</m:t>
                    </m:r>
                    <m:r>
                      <a:rPr lang="en-MY" sz="2400" b="0" i="1" dirty="0" smtClean="0">
                        <a:latin typeface="Cambria Math" panose="02040503050406030204" pitchFamily="18" charset="0"/>
                      </a:rPr>
                      <m:t>∗</m:t>
                    </m:r>
                    <m:sSup>
                      <m:sSupPr>
                        <m:ctrlPr>
                          <a:rPr lang="en-MY" sz="2400" b="0" i="1" dirty="0" smtClean="0">
                            <a:latin typeface="Cambria Math" panose="02040503050406030204" pitchFamily="18" charset="0"/>
                          </a:rPr>
                        </m:ctrlPr>
                      </m:sSupPr>
                      <m:e>
                        <m:r>
                          <a:rPr lang="en-MY" sz="2400" b="0" i="1" dirty="0" smtClean="0">
                            <a:latin typeface="Cambria Math" panose="02040503050406030204" pitchFamily="18" charset="0"/>
                          </a:rPr>
                          <m:t>(1+</m:t>
                        </m:r>
                        <m:f>
                          <m:fPr>
                            <m:ctrlPr>
                              <a:rPr lang="en-MY" sz="2400" b="0" i="1" dirty="0" smtClean="0">
                                <a:latin typeface="Cambria Math" panose="02040503050406030204" pitchFamily="18" charset="0"/>
                              </a:rPr>
                            </m:ctrlPr>
                          </m:fPr>
                          <m:num>
                            <m:r>
                              <a:rPr lang="en-MY" sz="2400" b="0" i="1" dirty="0" smtClean="0">
                                <a:latin typeface="Cambria Math" panose="02040503050406030204" pitchFamily="18" charset="0"/>
                              </a:rPr>
                              <m:t>𝑟</m:t>
                            </m:r>
                          </m:num>
                          <m:den>
                            <m:r>
                              <a:rPr lang="en-MY" sz="2400" b="0" i="1" dirty="0" smtClean="0">
                                <a:latin typeface="Cambria Math" panose="02040503050406030204" pitchFamily="18" charset="0"/>
                              </a:rPr>
                              <m:t>100</m:t>
                            </m:r>
                          </m:den>
                        </m:f>
                        <m:r>
                          <a:rPr lang="en-MY" sz="2400" b="0" i="1" dirty="0" smtClean="0">
                            <a:latin typeface="Cambria Math" panose="02040503050406030204" pitchFamily="18" charset="0"/>
                          </a:rPr>
                          <m:t>)</m:t>
                        </m:r>
                      </m:e>
                      <m:sup>
                        <m:r>
                          <a:rPr lang="en-MY" sz="2400" b="0" i="1" dirty="0" smtClean="0">
                            <a:latin typeface="Cambria Math" panose="02040503050406030204" pitchFamily="18" charset="0"/>
                          </a:rPr>
                          <m:t>𝑛</m:t>
                        </m:r>
                      </m:sup>
                    </m:sSup>
                  </m:oMath>
                </a14:m>
                <a:endParaRPr lang="en-MY" sz="2400" baseline="30000" dirty="0">
                  <a:latin typeface="Vindra"/>
                </a:endParaRPr>
              </a:p>
              <a:p>
                <a:pPr marL="0" indent="0">
                  <a:buNone/>
                </a:pPr>
                <a:r>
                  <a:rPr lang="en-MY" sz="2400" dirty="0">
                    <a:latin typeface="Vindra"/>
                  </a:rPr>
                  <a:t>	</a:t>
                </a:r>
                <a14:m>
                  <m:oMath xmlns:m="http://schemas.openxmlformats.org/officeDocument/2006/math">
                    <m:r>
                      <a:rPr lang="en-MY" sz="2400" i="1" dirty="0">
                        <a:latin typeface="Cambria Math" panose="02040503050406030204" pitchFamily="18" charset="0"/>
                      </a:rPr>
                      <m:t>𝑃</m:t>
                    </m:r>
                    <m:r>
                      <a:rPr lang="en-MY" sz="2400" b="0" i="1" baseline="-25000" dirty="0" smtClean="0">
                        <a:latin typeface="Cambria Math" panose="02040503050406030204" pitchFamily="18" charset="0"/>
                      </a:rPr>
                      <m:t>2088</m:t>
                    </m:r>
                    <m:r>
                      <a:rPr lang="en-MY" sz="2400" i="1" dirty="0">
                        <a:latin typeface="Cambria Math" panose="02040503050406030204" pitchFamily="18" charset="0"/>
                      </a:rPr>
                      <m:t> =</m:t>
                    </m:r>
                    <m:r>
                      <a:rPr lang="en-MY" sz="2400" b="0" i="1" dirty="0" smtClean="0">
                        <a:latin typeface="Cambria Math" panose="02040503050406030204" pitchFamily="18" charset="0"/>
                      </a:rPr>
                      <m:t>65500</m:t>
                    </m:r>
                    <m:r>
                      <a:rPr lang="en-MY" sz="2400" i="1" dirty="0">
                        <a:latin typeface="Cambria Math" panose="02040503050406030204" pitchFamily="18" charset="0"/>
                      </a:rPr>
                      <m:t>∗</m:t>
                    </m:r>
                    <m:sSup>
                      <m:sSupPr>
                        <m:ctrlPr>
                          <a:rPr lang="en-MY" sz="2400" i="1" dirty="0">
                            <a:latin typeface="Cambria Math" panose="02040503050406030204" pitchFamily="18" charset="0"/>
                          </a:rPr>
                        </m:ctrlPr>
                      </m:sSupPr>
                      <m:e>
                        <m:d>
                          <m:dPr>
                            <m:ctrlPr>
                              <a:rPr lang="en-MY" sz="2400" i="1" dirty="0">
                                <a:latin typeface="Cambria Math" panose="02040503050406030204" pitchFamily="18" charset="0"/>
                              </a:rPr>
                            </m:ctrlPr>
                          </m:dPr>
                          <m:e>
                            <m:r>
                              <a:rPr lang="en-MY" sz="2400" i="1" dirty="0">
                                <a:latin typeface="Cambria Math" panose="02040503050406030204" pitchFamily="18" charset="0"/>
                              </a:rPr>
                              <m:t>1+</m:t>
                            </m:r>
                            <m:f>
                              <m:fPr>
                                <m:ctrlPr>
                                  <a:rPr lang="en-MY" sz="2400" i="1" dirty="0">
                                    <a:latin typeface="Cambria Math" panose="02040503050406030204" pitchFamily="18" charset="0"/>
                                  </a:rPr>
                                </m:ctrlPr>
                              </m:fPr>
                              <m:num>
                                <m:r>
                                  <a:rPr lang="en-MY" sz="2400" b="0" i="1" dirty="0" smtClean="0">
                                    <a:latin typeface="Cambria Math" panose="02040503050406030204" pitchFamily="18" charset="0"/>
                                  </a:rPr>
                                  <m:t>22.701</m:t>
                                </m:r>
                              </m:num>
                              <m:den>
                                <m:r>
                                  <a:rPr lang="en-MY" sz="2400" i="1" dirty="0">
                                    <a:latin typeface="Cambria Math" panose="02040503050406030204" pitchFamily="18" charset="0"/>
                                  </a:rPr>
                                  <m:t>100</m:t>
                                </m:r>
                              </m:den>
                            </m:f>
                          </m:e>
                        </m:d>
                      </m:e>
                      <m:sup>
                        <m:r>
                          <a:rPr lang="en-MY" sz="2400" b="0" i="1" dirty="0" smtClean="0">
                            <a:latin typeface="Cambria Math" panose="02040503050406030204" pitchFamily="18" charset="0"/>
                          </a:rPr>
                          <m:t>2</m:t>
                        </m:r>
                      </m:sup>
                    </m:sSup>
                    <m:r>
                      <a:rPr lang="en-MY" sz="2400" b="0" i="0" dirty="0" smtClean="0">
                        <a:latin typeface="Cambria Math" panose="02040503050406030204" pitchFamily="18" charset="0"/>
                      </a:rPr>
                      <m:t>=98614</m:t>
                    </m:r>
                  </m:oMath>
                </a14:m>
                <a:endParaRPr lang="en-MY" sz="2400" dirty="0">
                  <a:latin typeface="Vindra"/>
                </a:endParaRPr>
              </a:p>
              <a:p>
                <a:pPr marL="0" indent="0">
                  <a:buNone/>
                </a:pPr>
                <a:r>
                  <a:rPr lang="en-MY" sz="2400" dirty="0">
                    <a:latin typeface="Vindra"/>
                  </a:rPr>
                  <a:t>	</a:t>
                </a:r>
                <a14:m>
                  <m:oMath xmlns:m="http://schemas.openxmlformats.org/officeDocument/2006/math">
                    <m:r>
                      <a:rPr lang="en-MY" sz="2400" i="1" dirty="0">
                        <a:latin typeface="Cambria Math" panose="02040503050406030204" pitchFamily="18" charset="0"/>
                      </a:rPr>
                      <m:t>𝑃</m:t>
                    </m:r>
                    <m:r>
                      <a:rPr lang="en-MY" sz="2400" b="0" i="1" baseline="-25000" dirty="0" smtClean="0">
                        <a:latin typeface="Cambria Math" panose="02040503050406030204" pitchFamily="18" charset="0"/>
                      </a:rPr>
                      <m:t>2084</m:t>
                    </m:r>
                    <m:r>
                      <a:rPr lang="en-MY" sz="2400" i="1" dirty="0">
                        <a:latin typeface="Cambria Math" panose="02040503050406030204" pitchFamily="18" charset="0"/>
                      </a:rPr>
                      <m:t> =</m:t>
                    </m:r>
                    <m:r>
                      <a:rPr lang="en-MY" sz="2400" b="0" i="1" dirty="0" smtClean="0">
                        <a:latin typeface="Cambria Math" panose="02040503050406030204" pitchFamily="18" charset="0"/>
                      </a:rPr>
                      <m:t>65500</m:t>
                    </m:r>
                    <m:r>
                      <a:rPr lang="en-MY" sz="2400" i="1" dirty="0">
                        <a:latin typeface="Cambria Math" panose="02040503050406030204" pitchFamily="18" charset="0"/>
                      </a:rPr>
                      <m:t>∗</m:t>
                    </m:r>
                    <m:sSup>
                      <m:sSupPr>
                        <m:ctrlPr>
                          <a:rPr lang="en-MY" sz="2400" i="1" dirty="0">
                            <a:latin typeface="Cambria Math" panose="02040503050406030204" pitchFamily="18" charset="0"/>
                          </a:rPr>
                        </m:ctrlPr>
                      </m:sSupPr>
                      <m:e>
                        <m:d>
                          <m:dPr>
                            <m:ctrlPr>
                              <a:rPr lang="en-MY" sz="2400" i="1" dirty="0">
                                <a:latin typeface="Cambria Math" panose="02040503050406030204" pitchFamily="18" charset="0"/>
                              </a:rPr>
                            </m:ctrlPr>
                          </m:dPr>
                          <m:e>
                            <m:r>
                              <a:rPr lang="en-MY" sz="2400" i="1" dirty="0">
                                <a:latin typeface="Cambria Math" panose="02040503050406030204" pitchFamily="18" charset="0"/>
                              </a:rPr>
                              <m:t>1+</m:t>
                            </m:r>
                            <m:f>
                              <m:fPr>
                                <m:ctrlPr>
                                  <a:rPr lang="en-MY" sz="2400" i="1" dirty="0">
                                    <a:latin typeface="Cambria Math" panose="02040503050406030204" pitchFamily="18" charset="0"/>
                                  </a:rPr>
                                </m:ctrlPr>
                              </m:fPr>
                              <m:num>
                                <m:r>
                                  <a:rPr lang="en-MY" sz="2400" b="0" i="1" dirty="0" smtClean="0">
                                    <a:latin typeface="Cambria Math" panose="02040503050406030204" pitchFamily="18" charset="0"/>
                                  </a:rPr>
                                  <m:t>22.701</m:t>
                                </m:r>
                              </m:num>
                              <m:den>
                                <m:r>
                                  <a:rPr lang="en-MY" sz="2400" i="1" dirty="0">
                                    <a:latin typeface="Cambria Math" panose="02040503050406030204" pitchFamily="18" charset="0"/>
                                  </a:rPr>
                                  <m:t>100</m:t>
                                </m:r>
                              </m:den>
                            </m:f>
                          </m:e>
                        </m:d>
                      </m:e>
                      <m:sup>
                        <m:r>
                          <a:rPr lang="en-MY" sz="2400" b="0" i="1" dirty="0" smtClean="0">
                            <a:latin typeface="Cambria Math" panose="02040503050406030204" pitchFamily="18" charset="0"/>
                          </a:rPr>
                          <m:t>1.6</m:t>
                        </m:r>
                      </m:sup>
                    </m:sSup>
                    <m:r>
                      <a:rPr lang="en-MY" sz="2400" b="0" i="1" dirty="0" smtClean="0">
                        <a:latin typeface="Cambria Math" panose="02040503050406030204" pitchFamily="18" charset="0"/>
                      </a:rPr>
                      <m:t>=90866</m:t>
                    </m:r>
                  </m:oMath>
                </a14:m>
                <a:endParaRPr lang="en-MY" sz="2400" dirty="0">
                  <a:latin typeface="Vindra"/>
                </a:endParaRPr>
              </a:p>
              <a:p>
                <a:pPr marL="0" indent="0">
                  <a:buNone/>
                </a:pPr>
                <a:endParaRPr sz="2400" dirty="0">
                  <a:latin typeface="Vindra"/>
                </a:endParaRPr>
              </a:p>
            </p:txBody>
          </p:sp>
        </mc:Choice>
        <mc:Fallback xmlns="">
          <p:sp>
            <p:nvSpPr>
              <p:cNvPr id="379" name="Google Shape;379;p50"/>
              <p:cNvSpPr txBox="1">
                <a:spLocks noGrp="1" noRot="1" noChangeAspect="1" noMove="1" noResize="1" noEditPoints="1" noAdjustHandles="1" noChangeArrowheads="1" noChangeShapeType="1" noTextEdit="1"/>
              </p:cNvSpPr>
              <p:nvPr>
                <p:ph type="body" idx="1"/>
              </p:nvPr>
            </p:nvSpPr>
            <p:spPr>
              <a:xfrm>
                <a:off x="450761" y="914400"/>
                <a:ext cx="8077200" cy="5943600"/>
              </a:xfrm>
              <a:prstGeom prst="rect">
                <a:avLst/>
              </a:prstGeom>
              <a:blipFill>
                <a:blip r:embed="rId3"/>
                <a:stretch>
                  <a:fillRect l="-1434"/>
                </a:stretch>
              </a:blipFill>
            </p:spPr>
            <p:txBody>
              <a:bodyPr/>
              <a:lstStyle/>
              <a:p>
                <a:r>
                  <a:rPr lang="en-US">
                    <a:noFill/>
                  </a:rPr>
                  <a:t> </a:t>
                </a:r>
              </a:p>
            </p:txBody>
          </p:sp>
        </mc:Fallback>
      </mc:AlternateContent>
      <p:sp>
        <p:nvSpPr>
          <p:cNvPr id="2" name="TextBox 1"/>
          <p:cNvSpPr txBox="1"/>
          <p:nvPr/>
        </p:nvSpPr>
        <p:spPr>
          <a:xfrm>
            <a:off x="450761" y="329625"/>
            <a:ext cx="6705600" cy="584775"/>
          </a:xfrm>
          <a:prstGeom prst="rect">
            <a:avLst/>
          </a:prstGeom>
          <a:noFill/>
        </p:spPr>
        <p:txBody>
          <a:bodyPr wrap="square" rtlCol="0">
            <a:spAutoFit/>
          </a:bodyPr>
          <a:lstStyle/>
          <a:p>
            <a:r>
              <a:rPr lang="en-MY" sz="3200" dirty="0">
                <a:solidFill>
                  <a:srgbClr val="FFFF00"/>
                </a:solidFill>
                <a:latin typeface="Vindra"/>
              </a:rPr>
              <a:t>Continued…</a:t>
            </a:r>
          </a:p>
        </p:txBody>
      </p:sp>
      <p:sp>
        <p:nvSpPr>
          <p:cNvPr id="6" name="Slide Number Placeholder 5">
            <a:extLst>
              <a:ext uri="{FF2B5EF4-FFF2-40B4-BE49-F238E27FC236}">
                <a16:creationId xmlns:a16="http://schemas.microsoft.com/office/drawing/2014/main" id="{E63715AF-1CD4-4348-A20F-26E5037EC05B}"/>
              </a:ext>
            </a:extLst>
          </p:cNvPr>
          <p:cNvSpPr>
            <a:spLocks noGrp="1"/>
          </p:cNvSpPr>
          <p:nvPr>
            <p:ph type="sldNum" idx="12"/>
          </p:nvPr>
        </p:nvSpPr>
        <p:spPr/>
        <p:txBody>
          <a:bodyPr/>
          <a:lstStyle/>
          <a:p>
            <a:fld id="{00000000-1234-1234-1234-123412341234}" type="slidenum">
              <a:rPr lang="en" smtClean="0">
                <a:solidFill>
                  <a:srgbClr val="FFFFFF"/>
                </a:solidFill>
              </a:rPr>
              <a:pPr/>
              <a:t>41</a:t>
            </a:fld>
            <a:endParaRPr lang="en">
              <a:solidFill>
                <a:srgbClr val="FFFFFF"/>
              </a:solidFill>
            </a:endParaRPr>
          </a:p>
        </p:txBody>
      </p:sp>
    </p:spTree>
    <p:extLst>
      <p:ext uri="{BB962C8B-B14F-4D97-AF65-F5344CB8AC3E}">
        <p14:creationId xmlns:p14="http://schemas.microsoft.com/office/powerpoint/2010/main" val="285683077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79">
                                            <p:txEl>
                                              <p:pRg st="0" end="0"/>
                                            </p:txEl>
                                          </p:spTgt>
                                        </p:tgtEl>
                                        <p:attrNameLst>
                                          <p:attrName>style.visibility</p:attrName>
                                        </p:attrNameLst>
                                      </p:cBhvr>
                                      <p:to>
                                        <p:strVal val="visible"/>
                                      </p:to>
                                    </p:set>
                                    <p:animEffect transition="in" filter="randombar(horizontal)">
                                      <p:cBhvr>
                                        <p:cTn id="7" dur="500"/>
                                        <p:tgtEl>
                                          <p:spTgt spid="37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379">
                                            <p:txEl>
                                              <p:pRg st="1" end="1"/>
                                            </p:txEl>
                                          </p:spTgt>
                                        </p:tgtEl>
                                        <p:attrNameLst>
                                          <p:attrName>style.visibility</p:attrName>
                                        </p:attrNameLst>
                                      </p:cBhvr>
                                      <p:to>
                                        <p:strVal val="visible"/>
                                      </p:to>
                                    </p:set>
                                    <p:animEffect transition="in" filter="randombar(horizontal)">
                                      <p:cBhvr>
                                        <p:cTn id="12" dur="500"/>
                                        <p:tgtEl>
                                          <p:spTgt spid="37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379">
                                            <p:txEl>
                                              <p:pRg st="2" end="2"/>
                                            </p:txEl>
                                          </p:spTgt>
                                        </p:tgtEl>
                                        <p:attrNameLst>
                                          <p:attrName>style.visibility</p:attrName>
                                        </p:attrNameLst>
                                      </p:cBhvr>
                                      <p:to>
                                        <p:strVal val="visible"/>
                                      </p:to>
                                    </p:set>
                                    <p:animEffect transition="in" filter="randombar(horizontal)">
                                      <p:cBhvr>
                                        <p:cTn id="17" dur="500"/>
                                        <p:tgtEl>
                                          <p:spTgt spid="37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379">
                                            <p:txEl>
                                              <p:pRg st="3" end="3"/>
                                            </p:txEl>
                                          </p:spTgt>
                                        </p:tgtEl>
                                        <p:attrNameLst>
                                          <p:attrName>style.visibility</p:attrName>
                                        </p:attrNameLst>
                                      </p:cBhvr>
                                      <p:to>
                                        <p:strVal val="visible"/>
                                      </p:to>
                                    </p:set>
                                    <p:animEffect transition="in" filter="randombar(horizontal)">
                                      <p:cBhvr>
                                        <p:cTn id="22" dur="500"/>
                                        <p:tgtEl>
                                          <p:spTgt spid="37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grpId="0" nodeType="clickEffect">
                                  <p:stCondLst>
                                    <p:cond delay="0"/>
                                  </p:stCondLst>
                                  <p:childTnLst>
                                    <p:set>
                                      <p:cBhvr>
                                        <p:cTn id="26" dur="1" fill="hold">
                                          <p:stCondLst>
                                            <p:cond delay="0"/>
                                          </p:stCondLst>
                                        </p:cTn>
                                        <p:tgtEl>
                                          <p:spTgt spid="379">
                                            <p:txEl>
                                              <p:pRg st="4" end="4"/>
                                            </p:txEl>
                                          </p:spTgt>
                                        </p:tgtEl>
                                        <p:attrNameLst>
                                          <p:attrName>style.visibility</p:attrName>
                                        </p:attrNameLst>
                                      </p:cBhvr>
                                      <p:to>
                                        <p:strVal val="visible"/>
                                      </p:to>
                                    </p:set>
                                    <p:animEffect transition="in" filter="randombar(horizontal)">
                                      <p:cBhvr>
                                        <p:cTn id="27" dur="500"/>
                                        <p:tgtEl>
                                          <p:spTgt spid="379">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4" presetClass="entr" presetSubtype="10" fill="hold" grpId="0" nodeType="clickEffect">
                                  <p:stCondLst>
                                    <p:cond delay="0"/>
                                  </p:stCondLst>
                                  <p:childTnLst>
                                    <p:set>
                                      <p:cBhvr>
                                        <p:cTn id="31" dur="1" fill="hold">
                                          <p:stCondLst>
                                            <p:cond delay="0"/>
                                          </p:stCondLst>
                                        </p:cTn>
                                        <p:tgtEl>
                                          <p:spTgt spid="379">
                                            <p:txEl>
                                              <p:pRg st="5" end="5"/>
                                            </p:txEl>
                                          </p:spTgt>
                                        </p:tgtEl>
                                        <p:attrNameLst>
                                          <p:attrName>style.visibility</p:attrName>
                                        </p:attrNameLst>
                                      </p:cBhvr>
                                      <p:to>
                                        <p:strVal val="visible"/>
                                      </p:to>
                                    </p:set>
                                    <p:animEffect transition="in" filter="randombar(horizontal)">
                                      <p:cBhvr>
                                        <p:cTn id="32" dur="500"/>
                                        <p:tgtEl>
                                          <p:spTgt spid="379">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4" presetClass="entr" presetSubtype="10" fill="hold" grpId="0" nodeType="clickEffect">
                                  <p:stCondLst>
                                    <p:cond delay="0"/>
                                  </p:stCondLst>
                                  <p:childTnLst>
                                    <p:set>
                                      <p:cBhvr>
                                        <p:cTn id="36" dur="1" fill="hold">
                                          <p:stCondLst>
                                            <p:cond delay="0"/>
                                          </p:stCondLst>
                                        </p:cTn>
                                        <p:tgtEl>
                                          <p:spTgt spid="379">
                                            <p:txEl>
                                              <p:pRg st="6" end="6"/>
                                            </p:txEl>
                                          </p:spTgt>
                                        </p:tgtEl>
                                        <p:attrNameLst>
                                          <p:attrName>style.visibility</p:attrName>
                                        </p:attrNameLst>
                                      </p:cBhvr>
                                      <p:to>
                                        <p:strVal val="visible"/>
                                      </p:to>
                                    </p:set>
                                    <p:animEffect transition="in" filter="randombar(horizontal)">
                                      <p:cBhvr>
                                        <p:cTn id="37" dur="500"/>
                                        <p:tgtEl>
                                          <p:spTgt spid="379">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4" presetClass="entr" presetSubtype="10" fill="hold" grpId="0" nodeType="clickEffect">
                                  <p:stCondLst>
                                    <p:cond delay="0"/>
                                  </p:stCondLst>
                                  <p:childTnLst>
                                    <p:set>
                                      <p:cBhvr>
                                        <p:cTn id="41" dur="1" fill="hold">
                                          <p:stCondLst>
                                            <p:cond delay="0"/>
                                          </p:stCondLst>
                                        </p:cTn>
                                        <p:tgtEl>
                                          <p:spTgt spid="379">
                                            <p:txEl>
                                              <p:pRg st="7" end="7"/>
                                            </p:txEl>
                                          </p:spTgt>
                                        </p:tgtEl>
                                        <p:attrNameLst>
                                          <p:attrName>style.visibility</p:attrName>
                                        </p:attrNameLst>
                                      </p:cBhvr>
                                      <p:to>
                                        <p:strVal val="visible"/>
                                      </p:to>
                                    </p:set>
                                    <p:animEffect transition="in" filter="randombar(horizontal)">
                                      <p:cBhvr>
                                        <p:cTn id="42" dur="500"/>
                                        <p:tgtEl>
                                          <p:spTgt spid="379">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4" presetClass="entr" presetSubtype="10" fill="hold" grpId="0" nodeType="clickEffect">
                                  <p:stCondLst>
                                    <p:cond delay="0"/>
                                  </p:stCondLst>
                                  <p:childTnLst>
                                    <p:set>
                                      <p:cBhvr>
                                        <p:cTn id="46" dur="1" fill="hold">
                                          <p:stCondLst>
                                            <p:cond delay="0"/>
                                          </p:stCondLst>
                                        </p:cTn>
                                        <p:tgtEl>
                                          <p:spTgt spid="379">
                                            <p:txEl>
                                              <p:pRg st="8" end="8"/>
                                            </p:txEl>
                                          </p:spTgt>
                                        </p:tgtEl>
                                        <p:attrNameLst>
                                          <p:attrName>style.visibility</p:attrName>
                                        </p:attrNameLst>
                                      </p:cBhvr>
                                      <p:to>
                                        <p:strVal val="visible"/>
                                      </p:to>
                                    </p:set>
                                    <p:animEffect transition="in" filter="randombar(horizontal)">
                                      <p:cBhvr>
                                        <p:cTn id="47" dur="500"/>
                                        <p:tgtEl>
                                          <p:spTgt spid="379">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4" presetClass="entr" presetSubtype="10" fill="hold" grpId="0" nodeType="clickEffect">
                                  <p:stCondLst>
                                    <p:cond delay="0"/>
                                  </p:stCondLst>
                                  <p:childTnLst>
                                    <p:set>
                                      <p:cBhvr>
                                        <p:cTn id="51" dur="1" fill="hold">
                                          <p:stCondLst>
                                            <p:cond delay="0"/>
                                          </p:stCondLst>
                                        </p:cTn>
                                        <p:tgtEl>
                                          <p:spTgt spid="379">
                                            <p:txEl>
                                              <p:pRg st="9" end="9"/>
                                            </p:txEl>
                                          </p:spTgt>
                                        </p:tgtEl>
                                        <p:attrNameLst>
                                          <p:attrName>style.visibility</p:attrName>
                                        </p:attrNameLst>
                                      </p:cBhvr>
                                      <p:to>
                                        <p:strVal val="visible"/>
                                      </p:to>
                                    </p:set>
                                    <p:animEffect transition="in" filter="randombar(horizontal)">
                                      <p:cBhvr>
                                        <p:cTn id="52" dur="500"/>
                                        <p:tgtEl>
                                          <p:spTgt spid="379">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9"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84" name="Google Shape;384;p51"/>
              <p:cNvSpPr txBox="1">
                <a:spLocks noGrp="1"/>
              </p:cNvSpPr>
              <p:nvPr>
                <p:ph type="body" idx="1"/>
              </p:nvPr>
            </p:nvSpPr>
            <p:spPr>
              <a:xfrm>
                <a:off x="457200" y="990600"/>
                <a:ext cx="8087925" cy="5105400"/>
              </a:xfrm>
              <a:prstGeom prst="rect">
                <a:avLst/>
              </a:prstGeom>
            </p:spPr>
            <p:txBody>
              <a:bodyPr spcFirstLastPara="1" wrap="square" lIns="68575" tIns="34275" rIns="68575" bIns="34275" anchor="t" anchorCtr="0">
                <a:noAutofit/>
              </a:bodyPr>
              <a:lstStyle/>
              <a:p>
                <a:pPr marL="0" indent="0">
                  <a:buNone/>
                </a:pPr>
                <a:r>
                  <a:rPr lang="en-MY" sz="2400" dirty="0">
                    <a:solidFill>
                      <a:srgbClr val="FFFF00"/>
                    </a:solidFill>
                    <a:latin typeface="Vindra"/>
                  </a:rPr>
                  <a:t>   03. Incremental Increase Method</a:t>
                </a:r>
              </a:p>
              <a:p>
                <a:pPr marL="158750" indent="0">
                  <a:lnSpc>
                    <a:spcPct val="115000"/>
                  </a:lnSpc>
                  <a:buNone/>
                </a:pPr>
                <a14:m>
                  <m:oMathPara xmlns:m="http://schemas.openxmlformats.org/officeDocument/2006/math">
                    <m:oMathParaPr>
                      <m:jc m:val="left"/>
                    </m:oMathParaPr>
                    <m:oMath xmlns:m="http://schemas.openxmlformats.org/officeDocument/2006/math">
                      <m:sSub>
                        <m:sSubPr>
                          <m:ctrlPr>
                            <a:rPr lang="ar-AE" sz="2200" i="1">
                              <a:solidFill>
                                <a:schemeClr val="bg1"/>
                              </a:solidFill>
                              <a:latin typeface="Cambria Math" panose="02040503050406030204" pitchFamily="18" charset="0"/>
                              <a:ea typeface="Roboto"/>
                              <a:sym typeface="Roboto"/>
                            </a:rPr>
                          </m:ctrlPr>
                        </m:sSubPr>
                        <m:e>
                          <m:r>
                            <a:rPr lang="en-MY" sz="2200" i="1">
                              <a:solidFill>
                                <a:schemeClr val="bg1"/>
                              </a:solidFill>
                              <a:latin typeface="Cambria Math" panose="02040503050406030204" pitchFamily="18" charset="0"/>
                              <a:ea typeface="Roboto"/>
                              <a:sym typeface="Roboto"/>
                            </a:rPr>
                            <m:t>𝑃</m:t>
                          </m:r>
                        </m:e>
                        <m:sub>
                          <m:r>
                            <a:rPr lang="en-MY" sz="2200" i="1">
                              <a:solidFill>
                                <a:schemeClr val="bg1"/>
                              </a:solidFill>
                              <a:latin typeface="Cambria Math" panose="02040503050406030204" pitchFamily="18" charset="0"/>
                              <a:ea typeface="Roboto"/>
                              <a:sym typeface="Roboto"/>
                            </a:rPr>
                            <m:t>𝑛</m:t>
                          </m:r>
                        </m:sub>
                      </m:sSub>
                      <m:r>
                        <a:rPr lang="ar-AE" sz="2200">
                          <a:solidFill>
                            <a:schemeClr val="bg1"/>
                          </a:solidFill>
                          <a:latin typeface="Cambria Math" panose="02040503050406030204" pitchFamily="18" charset="0"/>
                          <a:ea typeface="Roboto"/>
                          <a:cs typeface="Roboto"/>
                          <a:sym typeface="Roboto"/>
                        </a:rPr>
                        <m:t>=</m:t>
                      </m:r>
                      <m:r>
                        <m:rPr>
                          <m:sty m:val="p"/>
                        </m:rPr>
                        <a:rPr lang="en-MY" sz="2200">
                          <a:solidFill>
                            <a:schemeClr val="bg1"/>
                          </a:solidFill>
                          <a:latin typeface="Cambria Math" panose="02040503050406030204" pitchFamily="18" charset="0"/>
                          <a:ea typeface="Roboto"/>
                          <a:cs typeface="Roboto"/>
                          <a:sym typeface="Roboto"/>
                        </a:rPr>
                        <m:t>P</m:t>
                      </m:r>
                      <m:r>
                        <a:rPr lang="en-MY" sz="2200">
                          <a:solidFill>
                            <a:schemeClr val="bg1"/>
                          </a:solidFill>
                          <a:latin typeface="Cambria Math" panose="02040503050406030204" pitchFamily="18" charset="0"/>
                          <a:ea typeface="Roboto"/>
                          <a:cs typeface="Roboto"/>
                          <a:sym typeface="Roboto"/>
                        </a:rPr>
                        <m:t>+</m:t>
                      </m:r>
                      <m:r>
                        <m:rPr>
                          <m:sty m:val="p"/>
                        </m:rPr>
                        <a:rPr lang="en-MY" sz="2200">
                          <a:solidFill>
                            <a:schemeClr val="bg1"/>
                          </a:solidFill>
                          <a:latin typeface="Cambria Math" panose="02040503050406030204" pitchFamily="18" charset="0"/>
                          <a:ea typeface="Roboto"/>
                          <a:cs typeface="Roboto"/>
                          <a:sym typeface="Roboto"/>
                        </a:rPr>
                        <m:t>n</m:t>
                      </m:r>
                      <m:r>
                        <a:rPr lang="en-MY" sz="2200">
                          <a:solidFill>
                            <a:schemeClr val="bg1"/>
                          </a:solidFill>
                          <a:latin typeface="Cambria Math" panose="02040503050406030204" pitchFamily="18" charset="0"/>
                          <a:ea typeface="Roboto"/>
                          <a:cs typeface="Roboto"/>
                          <a:sym typeface="Roboto"/>
                        </a:rPr>
                        <m:t>∗</m:t>
                      </m:r>
                      <m:r>
                        <m:rPr>
                          <m:sty m:val="p"/>
                        </m:rPr>
                        <a:rPr lang="en-MY" sz="2200">
                          <a:solidFill>
                            <a:schemeClr val="bg1"/>
                          </a:solidFill>
                          <a:latin typeface="Cambria Math" panose="02040503050406030204" pitchFamily="18" charset="0"/>
                          <a:ea typeface="Roboto"/>
                          <a:cs typeface="Roboto"/>
                          <a:sym typeface="Roboto"/>
                        </a:rPr>
                        <m:t>I</m:t>
                      </m:r>
                      <m:r>
                        <a:rPr lang="en-MY" sz="2200" i="1">
                          <a:solidFill>
                            <a:schemeClr val="bg1"/>
                          </a:solidFill>
                          <a:latin typeface="Cambria Math" panose="02040503050406030204" pitchFamily="18" charset="0"/>
                          <a:ea typeface="Roboto"/>
                          <a:cs typeface="Roboto"/>
                          <a:sym typeface="Roboto"/>
                        </a:rPr>
                        <m:t>+</m:t>
                      </m:r>
                      <m:f>
                        <m:fPr>
                          <m:ctrlPr>
                            <a:rPr lang="ar-AE" sz="2200" i="1">
                              <a:solidFill>
                                <a:schemeClr val="bg1"/>
                              </a:solidFill>
                              <a:latin typeface="Cambria Math" panose="02040503050406030204" pitchFamily="18" charset="0"/>
                              <a:ea typeface="Roboto"/>
                              <a:cs typeface="Roboto"/>
                              <a:sym typeface="Roboto"/>
                            </a:rPr>
                          </m:ctrlPr>
                        </m:fPr>
                        <m:num>
                          <m:r>
                            <a:rPr lang="ar-AE" sz="2200" i="1">
                              <a:solidFill>
                                <a:schemeClr val="bg1"/>
                              </a:solidFill>
                              <a:latin typeface="Cambria Math" panose="02040503050406030204" pitchFamily="18" charset="0"/>
                              <a:ea typeface="Roboto"/>
                              <a:cs typeface="Roboto"/>
                              <a:sym typeface="Roboto"/>
                            </a:rPr>
                            <m:t>𝑛</m:t>
                          </m:r>
                          <m:r>
                            <a:rPr lang="ar-AE" sz="2200" i="1">
                              <a:solidFill>
                                <a:schemeClr val="bg1"/>
                              </a:solidFill>
                              <a:latin typeface="Cambria Math" panose="02040503050406030204" pitchFamily="18" charset="0"/>
                              <a:ea typeface="Roboto"/>
                              <a:cs typeface="Roboto"/>
                              <a:sym typeface="Roboto"/>
                            </a:rPr>
                            <m:t>(</m:t>
                          </m:r>
                          <m:r>
                            <a:rPr lang="ar-AE" sz="2200" i="1">
                              <a:solidFill>
                                <a:schemeClr val="bg1"/>
                              </a:solidFill>
                              <a:latin typeface="Cambria Math" panose="02040503050406030204" pitchFamily="18" charset="0"/>
                              <a:ea typeface="Roboto"/>
                              <a:cs typeface="Roboto"/>
                              <a:sym typeface="Roboto"/>
                            </a:rPr>
                            <m:t>𝑛</m:t>
                          </m:r>
                          <m:r>
                            <a:rPr lang="ar-AE" sz="2200" i="1">
                              <a:solidFill>
                                <a:schemeClr val="bg1"/>
                              </a:solidFill>
                              <a:latin typeface="Cambria Math" panose="02040503050406030204" pitchFamily="18" charset="0"/>
                              <a:ea typeface="Roboto"/>
                              <a:cs typeface="Roboto"/>
                              <a:sym typeface="Roboto"/>
                            </a:rPr>
                            <m:t>+</m:t>
                          </m:r>
                          <m:r>
                            <a:rPr lang="ar-AE" sz="2200" i="1">
                              <a:solidFill>
                                <a:schemeClr val="bg1"/>
                              </a:solidFill>
                              <a:latin typeface="Cambria Math" panose="02040503050406030204" pitchFamily="18" charset="0"/>
                              <a:ea typeface="Roboto"/>
                              <a:cs typeface="Roboto"/>
                              <a:sym typeface="Roboto"/>
                            </a:rPr>
                            <m:t>1</m:t>
                          </m:r>
                          <m:r>
                            <a:rPr lang="ar-AE" sz="2200" i="1">
                              <a:solidFill>
                                <a:schemeClr val="bg1"/>
                              </a:solidFill>
                              <a:latin typeface="Cambria Math" panose="02040503050406030204" pitchFamily="18" charset="0"/>
                              <a:ea typeface="Roboto"/>
                              <a:cs typeface="Roboto"/>
                              <a:sym typeface="Roboto"/>
                            </a:rPr>
                            <m:t>)</m:t>
                          </m:r>
                        </m:num>
                        <m:den>
                          <m:r>
                            <a:rPr lang="ar-AE" sz="2200" i="1">
                              <a:solidFill>
                                <a:schemeClr val="bg1"/>
                              </a:solidFill>
                              <a:latin typeface="Cambria Math" panose="02040503050406030204" pitchFamily="18" charset="0"/>
                              <a:ea typeface="Roboto"/>
                              <a:cs typeface="Roboto"/>
                              <a:sym typeface="Roboto"/>
                            </a:rPr>
                            <m:t>2</m:t>
                          </m:r>
                        </m:den>
                      </m:f>
                      <m:r>
                        <a:rPr lang="ar-AE" sz="2200" i="1">
                          <a:solidFill>
                            <a:schemeClr val="bg1"/>
                          </a:solidFill>
                          <a:latin typeface="Cambria Math" panose="02040503050406030204" pitchFamily="18" charset="0"/>
                          <a:ea typeface="Roboto"/>
                          <a:cs typeface="Roboto"/>
                          <a:sym typeface="Roboto"/>
                        </a:rPr>
                        <m:t>∗</m:t>
                      </m:r>
                      <m:r>
                        <a:rPr lang="ar-AE" sz="2200" i="1">
                          <a:solidFill>
                            <a:schemeClr val="bg1"/>
                          </a:solidFill>
                          <a:latin typeface="Cambria Math" panose="02040503050406030204" pitchFamily="18" charset="0"/>
                          <a:ea typeface="Roboto"/>
                          <a:cs typeface="Roboto"/>
                          <a:sym typeface="Roboto"/>
                        </a:rPr>
                        <m:t>𝑥</m:t>
                      </m:r>
                    </m:oMath>
                  </m:oMathPara>
                </a14:m>
                <a:endParaRPr lang="ar-AE" sz="2200" dirty="0">
                  <a:solidFill>
                    <a:schemeClr val="bg1"/>
                  </a:solidFill>
                  <a:latin typeface="Vindra"/>
                  <a:ea typeface="Roboto"/>
                  <a:cs typeface="Roboto"/>
                  <a:sym typeface="Roboto"/>
                </a:endParaRPr>
              </a:p>
              <a:p>
                <a:pPr marL="158750" indent="0">
                  <a:lnSpc>
                    <a:spcPct val="115000"/>
                  </a:lnSpc>
                  <a:buNone/>
                </a:pPr>
                <a14:m>
                  <m:oMathPara xmlns:m="http://schemas.openxmlformats.org/officeDocument/2006/math">
                    <m:oMathParaPr>
                      <m:jc m:val="left"/>
                    </m:oMathParaPr>
                    <m:oMath xmlns:m="http://schemas.openxmlformats.org/officeDocument/2006/math">
                      <m:sSub>
                        <m:sSubPr>
                          <m:ctrlPr>
                            <a:rPr lang="ar-AE" sz="2200" i="1">
                              <a:solidFill>
                                <a:schemeClr val="bg1"/>
                              </a:solidFill>
                              <a:latin typeface="Cambria Math" panose="02040503050406030204" pitchFamily="18" charset="0"/>
                              <a:ea typeface="Roboto"/>
                              <a:sym typeface="Roboto"/>
                            </a:rPr>
                          </m:ctrlPr>
                        </m:sSubPr>
                        <m:e>
                          <m:r>
                            <a:rPr lang="en-MY" sz="2200" i="1">
                              <a:solidFill>
                                <a:schemeClr val="bg1"/>
                              </a:solidFill>
                              <a:latin typeface="Cambria Math" panose="02040503050406030204" pitchFamily="18" charset="0"/>
                              <a:ea typeface="Roboto"/>
                              <a:sym typeface="Roboto"/>
                            </a:rPr>
                            <m:t>𝑃</m:t>
                          </m:r>
                        </m:e>
                        <m:sub>
                          <m:r>
                            <a:rPr lang="en-MY" sz="2200" i="1">
                              <a:solidFill>
                                <a:schemeClr val="bg1"/>
                              </a:solidFill>
                              <a:latin typeface="Cambria Math" panose="02040503050406030204" pitchFamily="18" charset="0"/>
                              <a:ea typeface="Roboto"/>
                              <a:sym typeface="Roboto"/>
                            </a:rPr>
                            <m:t>2088</m:t>
                          </m:r>
                        </m:sub>
                      </m:sSub>
                      <m:r>
                        <a:rPr lang="ar-AE" sz="2200">
                          <a:solidFill>
                            <a:schemeClr val="bg1"/>
                          </a:solidFill>
                          <a:latin typeface="Cambria Math" panose="02040503050406030204" pitchFamily="18" charset="0"/>
                          <a:ea typeface="Roboto"/>
                          <a:cs typeface="Roboto"/>
                          <a:sym typeface="Roboto"/>
                        </a:rPr>
                        <m:t>=</m:t>
                      </m:r>
                      <m:r>
                        <a:rPr lang="en-MY" sz="2200">
                          <a:solidFill>
                            <a:schemeClr val="bg1"/>
                          </a:solidFill>
                          <a:latin typeface="Cambria Math" panose="02040503050406030204" pitchFamily="18" charset="0"/>
                          <a:ea typeface="Roboto"/>
                          <a:cs typeface="Roboto"/>
                          <a:sym typeface="Roboto"/>
                        </a:rPr>
                        <m:t>65500</m:t>
                      </m:r>
                      <m:r>
                        <a:rPr lang="en-MY" sz="2200">
                          <a:solidFill>
                            <a:schemeClr val="bg1"/>
                          </a:solidFill>
                          <a:latin typeface="Cambria Math" panose="02040503050406030204" pitchFamily="18" charset="0"/>
                          <a:ea typeface="Roboto"/>
                          <a:cs typeface="Roboto"/>
                          <a:sym typeface="Roboto"/>
                        </a:rPr>
                        <m:t>+</m:t>
                      </m:r>
                      <m:r>
                        <a:rPr lang="en-MY" sz="2200">
                          <a:solidFill>
                            <a:schemeClr val="bg1"/>
                          </a:solidFill>
                          <a:latin typeface="Cambria Math" panose="02040503050406030204" pitchFamily="18" charset="0"/>
                          <a:ea typeface="Roboto"/>
                          <a:cs typeface="Roboto"/>
                          <a:sym typeface="Roboto"/>
                        </a:rPr>
                        <m:t>2</m:t>
                      </m:r>
                      <m:r>
                        <a:rPr lang="en-MY" sz="2200">
                          <a:solidFill>
                            <a:schemeClr val="bg1"/>
                          </a:solidFill>
                          <a:latin typeface="Cambria Math" panose="02040503050406030204" pitchFamily="18" charset="0"/>
                          <a:ea typeface="Roboto"/>
                          <a:cs typeface="Roboto"/>
                          <a:sym typeface="Roboto"/>
                        </a:rPr>
                        <m:t>∗</m:t>
                      </m:r>
                      <m:r>
                        <a:rPr lang="en-MY" sz="2200" i="1">
                          <a:solidFill>
                            <a:schemeClr val="bg1"/>
                          </a:solidFill>
                          <a:latin typeface="Cambria Math" panose="02040503050406030204" pitchFamily="18" charset="0"/>
                          <a:ea typeface="Roboto"/>
                          <a:cs typeface="Roboto"/>
                          <a:sym typeface="Roboto"/>
                        </a:rPr>
                        <m:t>9125</m:t>
                      </m:r>
                      <m:r>
                        <a:rPr lang="en-MY" sz="2200" i="1">
                          <a:solidFill>
                            <a:schemeClr val="bg1"/>
                          </a:solidFill>
                          <a:latin typeface="Cambria Math" panose="02040503050406030204" pitchFamily="18" charset="0"/>
                          <a:ea typeface="Roboto"/>
                          <a:cs typeface="Roboto"/>
                          <a:sym typeface="Roboto"/>
                        </a:rPr>
                        <m:t>+</m:t>
                      </m:r>
                      <m:f>
                        <m:fPr>
                          <m:ctrlPr>
                            <a:rPr lang="ar-AE" sz="2200" i="1">
                              <a:solidFill>
                                <a:schemeClr val="bg1"/>
                              </a:solidFill>
                              <a:latin typeface="Cambria Math" panose="02040503050406030204" pitchFamily="18" charset="0"/>
                              <a:ea typeface="Roboto"/>
                              <a:cs typeface="Roboto"/>
                              <a:sym typeface="Roboto"/>
                            </a:rPr>
                          </m:ctrlPr>
                        </m:fPr>
                        <m:num>
                          <m:r>
                            <a:rPr lang="en-MY" sz="2200" i="1">
                              <a:solidFill>
                                <a:schemeClr val="bg1"/>
                              </a:solidFill>
                              <a:latin typeface="Cambria Math" panose="02040503050406030204" pitchFamily="18" charset="0"/>
                              <a:ea typeface="Roboto"/>
                              <a:cs typeface="Roboto"/>
                              <a:sym typeface="Roboto"/>
                            </a:rPr>
                            <m:t>2</m:t>
                          </m:r>
                          <m:d>
                            <m:dPr>
                              <m:ctrlPr>
                                <a:rPr lang="ar-AE" sz="2200" i="1">
                                  <a:solidFill>
                                    <a:schemeClr val="bg1"/>
                                  </a:solidFill>
                                  <a:latin typeface="Cambria Math" panose="02040503050406030204" pitchFamily="18" charset="0"/>
                                  <a:ea typeface="Roboto"/>
                                  <a:cs typeface="Roboto"/>
                                  <a:sym typeface="Roboto"/>
                                </a:rPr>
                              </m:ctrlPr>
                            </m:dPr>
                            <m:e>
                              <m:r>
                                <a:rPr lang="en-MY" sz="2200" i="1">
                                  <a:solidFill>
                                    <a:schemeClr val="bg1"/>
                                  </a:solidFill>
                                  <a:latin typeface="Cambria Math" panose="02040503050406030204" pitchFamily="18" charset="0"/>
                                  <a:ea typeface="Roboto"/>
                                  <a:cs typeface="Roboto"/>
                                  <a:sym typeface="Roboto"/>
                                </a:rPr>
                                <m:t>2</m:t>
                              </m:r>
                              <m:r>
                                <a:rPr lang="ar-AE" sz="2200" i="1">
                                  <a:solidFill>
                                    <a:schemeClr val="bg1"/>
                                  </a:solidFill>
                                  <a:latin typeface="Cambria Math" panose="02040503050406030204" pitchFamily="18" charset="0"/>
                                  <a:ea typeface="Roboto"/>
                                  <a:cs typeface="Roboto"/>
                                  <a:sym typeface="Roboto"/>
                                </a:rPr>
                                <m:t>+</m:t>
                              </m:r>
                              <m:r>
                                <a:rPr lang="ar-AE" sz="2200" i="1">
                                  <a:solidFill>
                                    <a:schemeClr val="bg1"/>
                                  </a:solidFill>
                                  <a:latin typeface="Cambria Math" panose="02040503050406030204" pitchFamily="18" charset="0"/>
                                  <a:ea typeface="Roboto"/>
                                  <a:cs typeface="Roboto"/>
                                  <a:sym typeface="Roboto"/>
                                </a:rPr>
                                <m:t>1</m:t>
                              </m:r>
                            </m:e>
                          </m:d>
                        </m:num>
                        <m:den>
                          <m:r>
                            <a:rPr lang="ar-AE" sz="2200" i="1">
                              <a:solidFill>
                                <a:schemeClr val="bg1"/>
                              </a:solidFill>
                              <a:latin typeface="Cambria Math" panose="02040503050406030204" pitchFamily="18" charset="0"/>
                              <a:ea typeface="Roboto"/>
                              <a:cs typeface="Roboto"/>
                              <a:sym typeface="Roboto"/>
                            </a:rPr>
                            <m:t>2</m:t>
                          </m:r>
                        </m:den>
                      </m:f>
                      <m:r>
                        <a:rPr lang="ar-AE" sz="2200" i="1">
                          <a:solidFill>
                            <a:schemeClr val="bg1"/>
                          </a:solidFill>
                          <a:latin typeface="Cambria Math" panose="02040503050406030204" pitchFamily="18" charset="0"/>
                          <a:ea typeface="Roboto"/>
                          <a:cs typeface="Roboto"/>
                          <a:sym typeface="Roboto"/>
                        </a:rPr>
                        <m:t>∗</m:t>
                      </m:r>
                      <m:r>
                        <a:rPr lang="en-MY" sz="2200" i="1">
                          <a:solidFill>
                            <a:schemeClr val="bg1"/>
                          </a:solidFill>
                          <a:latin typeface="Cambria Math" panose="02040503050406030204" pitchFamily="18" charset="0"/>
                          <a:ea typeface="Roboto"/>
                          <a:cs typeface="Roboto"/>
                          <a:sym typeface="Roboto"/>
                        </a:rPr>
                        <m:t>166</m:t>
                      </m:r>
                      <m:r>
                        <a:rPr lang="en-MY" sz="2200" i="1">
                          <a:solidFill>
                            <a:schemeClr val="bg1"/>
                          </a:solidFill>
                          <a:latin typeface="Cambria Math" panose="02040503050406030204" pitchFamily="18" charset="0"/>
                          <a:ea typeface="Roboto"/>
                          <a:cs typeface="Roboto"/>
                          <a:sym typeface="Roboto"/>
                        </a:rPr>
                        <m:t>.</m:t>
                      </m:r>
                      <m:r>
                        <a:rPr lang="en-MY" sz="2200" i="1">
                          <a:solidFill>
                            <a:schemeClr val="bg1"/>
                          </a:solidFill>
                          <a:latin typeface="Cambria Math" panose="02040503050406030204" pitchFamily="18" charset="0"/>
                          <a:ea typeface="Roboto"/>
                          <a:cs typeface="Roboto"/>
                          <a:sym typeface="Roboto"/>
                        </a:rPr>
                        <m:t>667</m:t>
                      </m:r>
                      <m:r>
                        <a:rPr lang="en-MY" sz="2200" i="1">
                          <a:solidFill>
                            <a:schemeClr val="bg1"/>
                          </a:solidFill>
                          <a:latin typeface="Cambria Math" panose="02040503050406030204" pitchFamily="18" charset="0"/>
                          <a:ea typeface="Roboto"/>
                          <a:cs typeface="Roboto"/>
                          <a:sym typeface="Roboto"/>
                        </a:rPr>
                        <m:t>=</m:t>
                      </m:r>
                      <m:r>
                        <a:rPr lang="en-MY" sz="2200" i="1">
                          <a:solidFill>
                            <a:schemeClr val="bg1"/>
                          </a:solidFill>
                          <a:latin typeface="Cambria Math" panose="02040503050406030204" pitchFamily="18" charset="0"/>
                          <a:ea typeface="Roboto"/>
                          <a:cs typeface="Roboto"/>
                          <a:sym typeface="Roboto"/>
                        </a:rPr>
                        <m:t>84250</m:t>
                      </m:r>
                    </m:oMath>
                  </m:oMathPara>
                </a14:m>
                <a:endParaRPr lang="ar-AE" sz="2200" dirty="0">
                  <a:solidFill>
                    <a:schemeClr val="bg1"/>
                  </a:solidFill>
                  <a:latin typeface="Vindra"/>
                  <a:ea typeface="Roboto"/>
                  <a:cs typeface="Roboto"/>
                  <a:sym typeface="Roboto"/>
                </a:endParaRPr>
              </a:p>
              <a:p>
                <a:pPr marL="158750" indent="0">
                  <a:lnSpc>
                    <a:spcPct val="115000"/>
                  </a:lnSpc>
                  <a:buNone/>
                </a:pPr>
                <a14:m>
                  <m:oMathPara xmlns:m="http://schemas.openxmlformats.org/officeDocument/2006/math">
                    <m:oMathParaPr>
                      <m:jc m:val="left"/>
                    </m:oMathParaPr>
                    <m:oMath xmlns:m="http://schemas.openxmlformats.org/officeDocument/2006/math">
                      <m:sSub>
                        <m:sSubPr>
                          <m:ctrlPr>
                            <a:rPr lang="ar-AE" sz="2200" i="1">
                              <a:solidFill>
                                <a:schemeClr val="bg1"/>
                              </a:solidFill>
                              <a:latin typeface="Cambria Math" panose="02040503050406030204" pitchFamily="18" charset="0"/>
                              <a:ea typeface="Roboto"/>
                              <a:sym typeface="Roboto"/>
                            </a:rPr>
                          </m:ctrlPr>
                        </m:sSubPr>
                        <m:e>
                          <m:r>
                            <a:rPr lang="en-MY" sz="2200" i="1">
                              <a:solidFill>
                                <a:schemeClr val="bg1"/>
                              </a:solidFill>
                              <a:latin typeface="Cambria Math" panose="02040503050406030204" pitchFamily="18" charset="0"/>
                              <a:ea typeface="Roboto"/>
                              <a:sym typeface="Roboto"/>
                            </a:rPr>
                            <m:t>𝑃</m:t>
                          </m:r>
                        </m:e>
                        <m:sub>
                          <m:r>
                            <a:rPr lang="en-MY" sz="2200" i="1">
                              <a:solidFill>
                                <a:schemeClr val="bg1"/>
                              </a:solidFill>
                              <a:latin typeface="Cambria Math" panose="02040503050406030204" pitchFamily="18" charset="0"/>
                              <a:ea typeface="Roboto"/>
                              <a:sym typeface="Roboto"/>
                            </a:rPr>
                            <m:t>2084</m:t>
                          </m:r>
                        </m:sub>
                      </m:sSub>
                      <m:r>
                        <a:rPr lang="ar-AE" sz="2200">
                          <a:solidFill>
                            <a:schemeClr val="bg1"/>
                          </a:solidFill>
                          <a:latin typeface="Cambria Math" panose="02040503050406030204" pitchFamily="18" charset="0"/>
                          <a:ea typeface="Roboto"/>
                          <a:cs typeface="Roboto"/>
                          <a:sym typeface="Roboto"/>
                        </a:rPr>
                        <m:t>=</m:t>
                      </m:r>
                      <m:r>
                        <a:rPr lang="en-MY" sz="2200">
                          <a:solidFill>
                            <a:schemeClr val="bg1"/>
                          </a:solidFill>
                          <a:latin typeface="Cambria Math" panose="02040503050406030204" pitchFamily="18" charset="0"/>
                          <a:ea typeface="Roboto"/>
                          <a:cs typeface="Roboto"/>
                          <a:sym typeface="Roboto"/>
                        </a:rPr>
                        <m:t>65500</m:t>
                      </m:r>
                      <m:r>
                        <a:rPr lang="en-MY" sz="2200">
                          <a:solidFill>
                            <a:schemeClr val="bg1"/>
                          </a:solidFill>
                          <a:latin typeface="Cambria Math" panose="02040503050406030204" pitchFamily="18" charset="0"/>
                          <a:ea typeface="Roboto"/>
                          <a:cs typeface="Roboto"/>
                          <a:sym typeface="Roboto"/>
                        </a:rPr>
                        <m:t>+</m:t>
                      </m:r>
                      <m:r>
                        <a:rPr lang="en-MY" sz="2200">
                          <a:solidFill>
                            <a:schemeClr val="bg1"/>
                          </a:solidFill>
                          <a:latin typeface="Cambria Math" panose="02040503050406030204" pitchFamily="18" charset="0"/>
                          <a:ea typeface="Roboto"/>
                          <a:cs typeface="Roboto"/>
                          <a:sym typeface="Roboto"/>
                        </a:rPr>
                        <m:t>1</m:t>
                      </m:r>
                      <m:r>
                        <a:rPr lang="en-MY" sz="2200">
                          <a:solidFill>
                            <a:schemeClr val="bg1"/>
                          </a:solidFill>
                          <a:latin typeface="Cambria Math" panose="02040503050406030204" pitchFamily="18" charset="0"/>
                          <a:ea typeface="Roboto"/>
                          <a:cs typeface="Roboto"/>
                          <a:sym typeface="Roboto"/>
                        </a:rPr>
                        <m:t>.</m:t>
                      </m:r>
                      <m:r>
                        <a:rPr lang="en-MY" sz="2200">
                          <a:solidFill>
                            <a:schemeClr val="bg1"/>
                          </a:solidFill>
                          <a:latin typeface="Cambria Math" panose="02040503050406030204" pitchFamily="18" charset="0"/>
                          <a:ea typeface="Roboto"/>
                          <a:cs typeface="Roboto"/>
                          <a:sym typeface="Roboto"/>
                        </a:rPr>
                        <m:t>6</m:t>
                      </m:r>
                      <m:r>
                        <a:rPr lang="en-MY" sz="2200">
                          <a:solidFill>
                            <a:schemeClr val="bg1"/>
                          </a:solidFill>
                          <a:latin typeface="Cambria Math" panose="02040503050406030204" pitchFamily="18" charset="0"/>
                          <a:ea typeface="Roboto"/>
                          <a:cs typeface="Roboto"/>
                          <a:sym typeface="Roboto"/>
                        </a:rPr>
                        <m:t>∗</m:t>
                      </m:r>
                      <m:r>
                        <a:rPr lang="en-MY" sz="2200" i="1">
                          <a:solidFill>
                            <a:schemeClr val="bg1"/>
                          </a:solidFill>
                          <a:latin typeface="Cambria Math" panose="02040503050406030204" pitchFamily="18" charset="0"/>
                          <a:ea typeface="Roboto"/>
                          <a:cs typeface="Roboto"/>
                          <a:sym typeface="Roboto"/>
                        </a:rPr>
                        <m:t>9125</m:t>
                      </m:r>
                      <m:r>
                        <a:rPr lang="en-MY" sz="2200" i="1">
                          <a:solidFill>
                            <a:schemeClr val="bg1"/>
                          </a:solidFill>
                          <a:latin typeface="Cambria Math" panose="02040503050406030204" pitchFamily="18" charset="0"/>
                          <a:ea typeface="Roboto"/>
                          <a:cs typeface="Roboto"/>
                          <a:sym typeface="Roboto"/>
                        </a:rPr>
                        <m:t>+</m:t>
                      </m:r>
                      <m:f>
                        <m:fPr>
                          <m:ctrlPr>
                            <a:rPr lang="ar-AE" sz="2200" i="1">
                              <a:solidFill>
                                <a:schemeClr val="bg1"/>
                              </a:solidFill>
                              <a:latin typeface="Cambria Math" panose="02040503050406030204" pitchFamily="18" charset="0"/>
                              <a:ea typeface="Roboto"/>
                              <a:cs typeface="Roboto"/>
                              <a:sym typeface="Roboto"/>
                            </a:rPr>
                          </m:ctrlPr>
                        </m:fPr>
                        <m:num>
                          <m:r>
                            <a:rPr lang="en-MY" sz="2200" i="1">
                              <a:solidFill>
                                <a:schemeClr val="bg1"/>
                              </a:solidFill>
                              <a:latin typeface="Cambria Math" panose="02040503050406030204" pitchFamily="18" charset="0"/>
                              <a:ea typeface="Roboto"/>
                              <a:cs typeface="Roboto"/>
                              <a:sym typeface="Roboto"/>
                            </a:rPr>
                            <m:t>1</m:t>
                          </m:r>
                          <m:r>
                            <a:rPr lang="en-MY" sz="2200" i="1">
                              <a:solidFill>
                                <a:schemeClr val="bg1"/>
                              </a:solidFill>
                              <a:latin typeface="Cambria Math" panose="02040503050406030204" pitchFamily="18" charset="0"/>
                              <a:ea typeface="Roboto"/>
                              <a:cs typeface="Roboto"/>
                              <a:sym typeface="Roboto"/>
                            </a:rPr>
                            <m:t>.</m:t>
                          </m:r>
                          <m:r>
                            <a:rPr lang="en-MY" sz="2200" i="1">
                              <a:solidFill>
                                <a:schemeClr val="bg1"/>
                              </a:solidFill>
                              <a:latin typeface="Cambria Math" panose="02040503050406030204" pitchFamily="18" charset="0"/>
                              <a:ea typeface="Roboto"/>
                              <a:cs typeface="Roboto"/>
                              <a:sym typeface="Roboto"/>
                            </a:rPr>
                            <m:t>6</m:t>
                          </m:r>
                          <m:d>
                            <m:dPr>
                              <m:ctrlPr>
                                <a:rPr lang="ar-AE" sz="2200" i="1">
                                  <a:solidFill>
                                    <a:schemeClr val="bg1"/>
                                  </a:solidFill>
                                  <a:latin typeface="Cambria Math" panose="02040503050406030204" pitchFamily="18" charset="0"/>
                                  <a:ea typeface="Roboto"/>
                                  <a:cs typeface="Roboto"/>
                                  <a:sym typeface="Roboto"/>
                                </a:rPr>
                              </m:ctrlPr>
                            </m:dPr>
                            <m:e>
                              <m:r>
                                <a:rPr lang="en-MY" sz="2200" i="1">
                                  <a:solidFill>
                                    <a:schemeClr val="bg1"/>
                                  </a:solidFill>
                                  <a:latin typeface="Cambria Math" panose="02040503050406030204" pitchFamily="18" charset="0"/>
                                  <a:ea typeface="Roboto"/>
                                  <a:cs typeface="Roboto"/>
                                  <a:sym typeface="Roboto"/>
                                </a:rPr>
                                <m:t>1</m:t>
                              </m:r>
                              <m:r>
                                <a:rPr lang="en-MY" sz="2200" i="1">
                                  <a:solidFill>
                                    <a:schemeClr val="bg1"/>
                                  </a:solidFill>
                                  <a:latin typeface="Cambria Math" panose="02040503050406030204" pitchFamily="18" charset="0"/>
                                  <a:ea typeface="Roboto"/>
                                  <a:cs typeface="Roboto"/>
                                  <a:sym typeface="Roboto"/>
                                </a:rPr>
                                <m:t>.</m:t>
                              </m:r>
                              <m:r>
                                <a:rPr lang="en-MY" sz="2200" i="1">
                                  <a:solidFill>
                                    <a:schemeClr val="bg1"/>
                                  </a:solidFill>
                                  <a:latin typeface="Cambria Math" panose="02040503050406030204" pitchFamily="18" charset="0"/>
                                  <a:ea typeface="Roboto"/>
                                  <a:cs typeface="Roboto"/>
                                  <a:sym typeface="Roboto"/>
                                </a:rPr>
                                <m:t>6</m:t>
                              </m:r>
                              <m:r>
                                <a:rPr lang="ar-AE" sz="2200" i="1">
                                  <a:solidFill>
                                    <a:schemeClr val="bg1"/>
                                  </a:solidFill>
                                  <a:latin typeface="Cambria Math" panose="02040503050406030204" pitchFamily="18" charset="0"/>
                                  <a:ea typeface="Roboto"/>
                                  <a:cs typeface="Roboto"/>
                                  <a:sym typeface="Roboto"/>
                                </a:rPr>
                                <m:t>+</m:t>
                              </m:r>
                              <m:r>
                                <a:rPr lang="ar-AE" sz="2200" i="1">
                                  <a:solidFill>
                                    <a:schemeClr val="bg1"/>
                                  </a:solidFill>
                                  <a:latin typeface="Cambria Math" panose="02040503050406030204" pitchFamily="18" charset="0"/>
                                  <a:ea typeface="Roboto"/>
                                  <a:cs typeface="Roboto"/>
                                  <a:sym typeface="Roboto"/>
                                </a:rPr>
                                <m:t>1</m:t>
                              </m:r>
                            </m:e>
                          </m:d>
                        </m:num>
                        <m:den>
                          <m:r>
                            <a:rPr lang="ar-AE" sz="2200" i="1">
                              <a:solidFill>
                                <a:schemeClr val="bg1"/>
                              </a:solidFill>
                              <a:latin typeface="Cambria Math" panose="02040503050406030204" pitchFamily="18" charset="0"/>
                              <a:ea typeface="Roboto"/>
                              <a:cs typeface="Roboto"/>
                              <a:sym typeface="Roboto"/>
                            </a:rPr>
                            <m:t>2</m:t>
                          </m:r>
                        </m:den>
                      </m:f>
                      <m:r>
                        <a:rPr lang="ar-AE" sz="2200" i="1">
                          <a:solidFill>
                            <a:schemeClr val="bg1"/>
                          </a:solidFill>
                          <a:latin typeface="Cambria Math" panose="02040503050406030204" pitchFamily="18" charset="0"/>
                          <a:ea typeface="Roboto"/>
                          <a:cs typeface="Roboto"/>
                          <a:sym typeface="Roboto"/>
                        </a:rPr>
                        <m:t>∗</m:t>
                      </m:r>
                      <m:r>
                        <a:rPr lang="en-MY" sz="2200">
                          <a:solidFill>
                            <a:schemeClr val="bg1"/>
                          </a:solidFill>
                          <a:latin typeface="Cambria Math" panose="02040503050406030204" pitchFamily="18" charset="0"/>
                          <a:ea typeface="Roboto"/>
                          <a:cs typeface="Roboto"/>
                          <a:sym typeface="Roboto"/>
                        </a:rPr>
                        <m:t>166</m:t>
                      </m:r>
                      <m:r>
                        <a:rPr lang="en-MY" sz="2200">
                          <a:solidFill>
                            <a:schemeClr val="bg1"/>
                          </a:solidFill>
                          <a:latin typeface="Cambria Math" panose="02040503050406030204" pitchFamily="18" charset="0"/>
                          <a:ea typeface="Roboto"/>
                          <a:cs typeface="Roboto"/>
                          <a:sym typeface="Roboto"/>
                        </a:rPr>
                        <m:t>.</m:t>
                      </m:r>
                      <m:r>
                        <a:rPr lang="en-MY" sz="2200">
                          <a:solidFill>
                            <a:schemeClr val="bg1"/>
                          </a:solidFill>
                          <a:latin typeface="Cambria Math" panose="02040503050406030204" pitchFamily="18" charset="0"/>
                          <a:ea typeface="Roboto"/>
                          <a:cs typeface="Roboto"/>
                          <a:sym typeface="Roboto"/>
                        </a:rPr>
                        <m:t>667</m:t>
                      </m:r>
                      <m:r>
                        <a:rPr lang="en-MY" sz="2200">
                          <a:solidFill>
                            <a:schemeClr val="bg1"/>
                          </a:solidFill>
                          <a:latin typeface="Cambria Math" panose="02040503050406030204" pitchFamily="18" charset="0"/>
                          <a:ea typeface="Roboto"/>
                          <a:cs typeface="Roboto"/>
                          <a:sym typeface="Roboto"/>
                        </a:rPr>
                        <m:t>=</m:t>
                      </m:r>
                      <m:r>
                        <a:rPr lang="en-MY" sz="2200">
                          <a:solidFill>
                            <a:schemeClr val="bg1"/>
                          </a:solidFill>
                          <a:latin typeface="Cambria Math" panose="02040503050406030204" pitchFamily="18" charset="0"/>
                          <a:ea typeface="Roboto"/>
                          <a:cs typeface="Roboto"/>
                          <a:sym typeface="Roboto"/>
                        </a:rPr>
                        <m:t>80447</m:t>
                      </m:r>
                    </m:oMath>
                  </m:oMathPara>
                </a14:m>
                <a:endParaRPr lang="en-MY" sz="2200" dirty="0">
                  <a:latin typeface="Vindra"/>
                </a:endParaRPr>
              </a:p>
              <a:p>
                <a:pPr marL="158750" indent="0">
                  <a:lnSpc>
                    <a:spcPct val="115000"/>
                  </a:lnSpc>
                  <a:buNone/>
                </a:pPr>
                <a:r>
                  <a:rPr lang="en-MY" sz="2400" dirty="0">
                    <a:solidFill>
                      <a:srgbClr val="FFFF00"/>
                    </a:solidFill>
                    <a:latin typeface="Vindra"/>
                  </a:rPr>
                  <a:t>04. Deceased Rate of Growth Method</a:t>
                </a:r>
              </a:p>
              <a:p>
                <a:pPr marL="0" indent="0">
                  <a:buNone/>
                </a:pPr>
                <a14:m>
                  <m:oMathPara xmlns:m="http://schemas.openxmlformats.org/officeDocument/2006/math">
                    <m:oMathParaPr>
                      <m:jc m:val="left"/>
                    </m:oMathParaPr>
                    <m:oMath xmlns:m="http://schemas.openxmlformats.org/officeDocument/2006/math">
                      <m:sSub>
                        <m:sSubPr>
                          <m:ctrlPr>
                            <a:rPr lang="ar-AE" sz="2200" i="1" dirty="0">
                              <a:solidFill>
                                <a:schemeClr val="bg1"/>
                              </a:solidFill>
                              <a:latin typeface="Cambria Math" panose="02040503050406030204" pitchFamily="18" charset="0"/>
                            </a:rPr>
                          </m:ctrlPr>
                        </m:sSubPr>
                        <m:e>
                          <m:r>
                            <a:rPr lang="ar-AE" sz="2200" i="1" dirty="0">
                              <a:solidFill>
                                <a:schemeClr val="bg1"/>
                              </a:solidFill>
                              <a:latin typeface="Cambria Math" panose="02040503050406030204" pitchFamily="18" charset="0"/>
                            </a:rPr>
                            <m:t>𝑃</m:t>
                          </m:r>
                        </m:e>
                        <m:sub>
                          <m:r>
                            <a:rPr lang="ar-AE" sz="2200" i="1" dirty="0">
                              <a:solidFill>
                                <a:schemeClr val="bg1"/>
                              </a:solidFill>
                              <a:latin typeface="Cambria Math" panose="02040503050406030204" pitchFamily="18" charset="0"/>
                            </a:rPr>
                            <m:t>𝑛</m:t>
                          </m:r>
                        </m:sub>
                      </m:sSub>
                      <m:r>
                        <a:rPr lang="ar-AE" sz="2200" i="1" dirty="0">
                          <a:solidFill>
                            <a:schemeClr val="bg1"/>
                          </a:solidFill>
                          <a:latin typeface="Cambria Math" panose="02040503050406030204" pitchFamily="18" charset="0"/>
                        </a:rPr>
                        <m:t>=</m:t>
                      </m:r>
                      <m:r>
                        <a:rPr lang="ar-AE" sz="2200" i="1" dirty="0">
                          <a:solidFill>
                            <a:schemeClr val="bg1"/>
                          </a:solidFill>
                          <a:latin typeface="Cambria Math" panose="02040503050406030204" pitchFamily="18" charset="0"/>
                        </a:rPr>
                        <m:t>𝑃</m:t>
                      </m:r>
                      <m:r>
                        <a:rPr lang="ar-AE" sz="2200" i="1" dirty="0">
                          <a:solidFill>
                            <a:schemeClr val="bg1"/>
                          </a:solidFill>
                          <a:latin typeface="Cambria Math" panose="02040503050406030204" pitchFamily="18" charset="0"/>
                        </a:rPr>
                        <m:t>∗</m:t>
                      </m:r>
                      <m:nary>
                        <m:naryPr>
                          <m:chr m:val="∏"/>
                          <m:ctrlPr>
                            <a:rPr lang="ar-AE" sz="2200" i="1" dirty="0">
                              <a:solidFill>
                                <a:schemeClr val="bg1"/>
                              </a:solidFill>
                              <a:latin typeface="Cambria Math" panose="02040503050406030204" pitchFamily="18" charset="0"/>
                            </a:rPr>
                          </m:ctrlPr>
                        </m:naryPr>
                        <m:sub>
                          <m:r>
                            <m:rPr>
                              <m:brk m:alnAt="23"/>
                            </m:rPr>
                            <a:rPr lang="ar-AE" sz="2200" i="1" dirty="0">
                              <a:solidFill>
                                <a:schemeClr val="bg1"/>
                              </a:solidFill>
                              <a:latin typeface="Cambria Math" panose="02040503050406030204" pitchFamily="18" charset="0"/>
                            </a:rPr>
                            <m:t>𝑗</m:t>
                          </m:r>
                          <m:r>
                            <a:rPr lang="ar-AE" sz="2200" i="1" dirty="0">
                              <a:solidFill>
                                <a:schemeClr val="bg1"/>
                              </a:solidFill>
                              <a:latin typeface="Cambria Math" panose="02040503050406030204" pitchFamily="18" charset="0"/>
                            </a:rPr>
                            <m:t>=</m:t>
                          </m:r>
                          <m:r>
                            <m:rPr>
                              <m:brk m:alnAt="23"/>
                            </m:rPr>
                            <a:rPr lang="ar-AE" sz="2200" i="1" dirty="0">
                              <a:solidFill>
                                <a:schemeClr val="bg1"/>
                              </a:solidFill>
                              <a:latin typeface="Cambria Math" panose="02040503050406030204" pitchFamily="18" charset="0"/>
                            </a:rPr>
                            <m:t>1</m:t>
                          </m:r>
                        </m:sub>
                        <m:sup>
                          <m:r>
                            <a:rPr lang="ar-AE" sz="2200" i="1" dirty="0">
                              <a:solidFill>
                                <a:schemeClr val="bg1"/>
                              </a:solidFill>
                              <a:latin typeface="Cambria Math" panose="02040503050406030204" pitchFamily="18" charset="0"/>
                            </a:rPr>
                            <m:t>𝑛</m:t>
                          </m:r>
                        </m:sup>
                        <m:e>
                          <m:r>
                            <a:rPr lang="ar-AE" sz="2200" i="1" dirty="0">
                              <a:solidFill>
                                <a:schemeClr val="bg1"/>
                              </a:solidFill>
                              <a:latin typeface="Cambria Math" panose="02040503050406030204" pitchFamily="18" charset="0"/>
                            </a:rPr>
                            <m:t>(</m:t>
                          </m:r>
                          <m:r>
                            <a:rPr lang="ar-AE" sz="2200" i="1" dirty="0">
                              <a:solidFill>
                                <a:schemeClr val="bg1"/>
                              </a:solidFill>
                              <a:latin typeface="Cambria Math" panose="02040503050406030204" pitchFamily="18" charset="0"/>
                            </a:rPr>
                            <m:t>1</m:t>
                          </m:r>
                          <m:r>
                            <a:rPr lang="ar-AE" sz="2200" i="1" dirty="0">
                              <a:solidFill>
                                <a:schemeClr val="bg1"/>
                              </a:solidFill>
                              <a:latin typeface="Cambria Math" panose="02040503050406030204" pitchFamily="18" charset="0"/>
                            </a:rPr>
                            <m:t>+</m:t>
                          </m:r>
                          <m:f>
                            <m:fPr>
                              <m:ctrlPr>
                                <a:rPr lang="ar-AE" sz="2200" i="1" dirty="0">
                                  <a:solidFill>
                                    <a:schemeClr val="bg1"/>
                                  </a:solidFill>
                                  <a:latin typeface="Cambria Math" panose="02040503050406030204" pitchFamily="18" charset="0"/>
                                </a:rPr>
                              </m:ctrlPr>
                            </m:fPr>
                            <m:num>
                              <m:r>
                                <a:rPr lang="ar-AE" sz="2200" i="1" dirty="0">
                                  <a:solidFill>
                                    <a:schemeClr val="bg1"/>
                                  </a:solidFill>
                                  <a:latin typeface="Cambria Math" panose="02040503050406030204" pitchFamily="18" charset="0"/>
                                </a:rPr>
                                <m:t>𝑟</m:t>
                              </m:r>
                              <m:r>
                                <a:rPr lang="ar-AE" sz="2200" i="1" dirty="0">
                                  <a:solidFill>
                                    <a:schemeClr val="bg1"/>
                                  </a:solidFill>
                                  <a:latin typeface="Cambria Math" panose="02040503050406030204" pitchFamily="18" charset="0"/>
                                </a:rPr>
                                <m:t>−</m:t>
                              </m:r>
                              <m:r>
                                <a:rPr lang="ar-AE" sz="2200" i="1" dirty="0">
                                  <a:solidFill>
                                    <a:schemeClr val="bg1"/>
                                  </a:solidFill>
                                  <a:latin typeface="Cambria Math" panose="02040503050406030204" pitchFamily="18" charset="0"/>
                                </a:rPr>
                                <m:t>𝑗</m:t>
                              </m:r>
                              <m:r>
                                <a:rPr lang="ar-AE" sz="2200" i="1" dirty="0">
                                  <a:solidFill>
                                    <a:schemeClr val="bg1"/>
                                  </a:solidFill>
                                  <a:latin typeface="Cambria Math" panose="02040503050406030204" pitchFamily="18" charset="0"/>
                                </a:rPr>
                                <m:t>∗</m:t>
                              </m:r>
                              <m:sSup>
                                <m:sSupPr>
                                  <m:ctrlPr>
                                    <a:rPr lang="ar-AE" sz="2200" i="1" dirty="0">
                                      <a:solidFill>
                                        <a:schemeClr val="bg1"/>
                                      </a:solidFill>
                                      <a:latin typeface="Cambria Math" panose="02040503050406030204" pitchFamily="18" charset="0"/>
                                    </a:rPr>
                                  </m:ctrlPr>
                                </m:sSupPr>
                                <m:e>
                                  <m:r>
                                    <a:rPr lang="ar-AE" sz="2200" i="1" dirty="0">
                                      <a:solidFill>
                                        <a:schemeClr val="bg1"/>
                                      </a:solidFill>
                                      <a:latin typeface="Cambria Math" panose="02040503050406030204" pitchFamily="18" charset="0"/>
                                    </a:rPr>
                                    <m:t>𝑟</m:t>
                                  </m:r>
                                </m:e>
                                <m:sup>
                                  <m:r>
                                    <a:rPr lang="ar-AE" sz="2200" i="1" dirty="0">
                                      <a:solidFill>
                                        <a:schemeClr val="bg1"/>
                                      </a:solidFill>
                                      <a:latin typeface="Cambria Math" panose="02040503050406030204" pitchFamily="18" charset="0"/>
                                    </a:rPr>
                                    <m:t>′</m:t>
                                  </m:r>
                                </m:sup>
                              </m:sSup>
                            </m:num>
                            <m:den>
                              <m:r>
                                <a:rPr lang="ar-AE" sz="2200" i="1" dirty="0">
                                  <a:solidFill>
                                    <a:schemeClr val="bg1"/>
                                  </a:solidFill>
                                  <a:latin typeface="Cambria Math" panose="02040503050406030204" pitchFamily="18" charset="0"/>
                                </a:rPr>
                                <m:t>100</m:t>
                              </m:r>
                            </m:den>
                          </m:f>
                          <m:r>
                            <a:rPr lang="ar-AE" sz="2200" i="1" dirty="0">
                              <a:solidFill>
                                <a:schemeClr val="bg1"/>
                              </a:solidFill>
                              <a:latin typeface="Cambria Math" panose="02040503050406030204" pitchFamily="18" charset="0"/>
                            </a:rPr>
                            <m:t>)</m:t>
                          </m:r>
                        </m:e>
                      </m:nary>
                    </m:oMath>
                  </m:oMathPara>
                </a14:m>
                <a:endParaRPr lang="ar-AE" sz="2200" dirty="0">
                  <a:solidFill>
                    <a:schemeClr val="bg1"/>
                  </a:solidFill>
                  <a:latin typeface="Vindra"/>
                </a:endParaRPr>
              </a:p>
              <a:p>
                <a:pPr marL="0" indent="0">
                  <a:spcBef>
                    <a:spcPts val="0"/>
                  </a:spcBef>
                  <a:buNone/>
                </a:pPr>
                <a14:m>
                  <m:oMath xmlns:m="http://schemas.openxmlformats.org/officeDocument/2006/math">
                    <m:sSub>
                      <m:sSubPr>
                        <m:ctrlPr>
                          <a:rPr lang="en-MY" sz="2200" i="1">
                            <a:solidFill>
                              <a:schemeClr val="bg1"/>
                            </a:solidFill>
                            <a:latin typeface="Cambria Math" panose="02040503050406030204" pitchFamily="18" charset="0"/>
                          </a:rPr>
                        </m:ctrlPr>
                      </m:sSubPr>
                      <m:e>
                        <m:r>
                          <a:rPr lang="en-MY" sz="2200" i="1">
                            <a:solidFill>
                              <a:schemeClr val="bg1"/>
                            </a:solidFill>
                            <a:latin typeface="Cambria Math" panose="02040503050406030204" pitchFamily="18" charset="0"/>
                          </a:rPr>
                          <m:t>𝑃</m:t>
                        </m:r>
                      </m:e>
                      <m:sub>
                        <m:r>
                          <a:rPr lang="en-MY" sz="2200" i="1">
                            <a:solidFill>
                              <a:schemeClr val="bg1"/>
                            </a:solidFill>
                            <a:latin typeface="Cambria Math" panose="02040503050406030204" pitchFamily="18" charset="0"/>
                          </a:rPr>
                          <m:t>2088</m:t>
                        </m:r>
                      </m:sub>
                    </m:sSub>
                    <m:r>
                      <a:rPr lang="en-MY" sz="2200" i="1">
                        <a:solidFill>
                          <a:schemeClr val="bg1"/>
                        </a:solidFill>
                        <a:latin typeface="Cambria Math" panose="02040503050406030204" pitchFamily="18" charset="0"/>
                      </a:rPr>
                      <m:t>=</m:t>
                    </m:r>
                    <m:r>
                      <a:rPr lang="en-MY" sz="2200" i="1">
                        <a:solidFill>
                          <a:schemeClr val="bg1"/>
                        </a:solidFill>
                        <a:latin typeface="Cambria Math" panose="02040503050406030204" pitchFamily="18" charset="0"/>
                      </a:rPr>
                      <m:t>65500</m:t>
                    </m:r>
                    <m:r>
                      <a:rPr lang="en-MY" sz="2200" i="1">
                        <a:solidFill>
                          <a:schemeClr val="bg1"/>
                        </a:solidFill>
                        <a:latin typeface="Cambria Math" panose="02040503050406030204" pitchFamily="18" charset="0"/>
                      </a:rPr>
                      <m:t>(</m:t>
                    </m:r>
                    <m:r>
                      <a:rPr lang="en-MY" sz="2200" i="1">
                        <a:solidFill>
                          <a:schemeClr val="bg1"/>
                        </a:solidFill>
                        <a:latin typeface="Cambria Math" panose="02040503050406030204" pitchFamily="18" charset="0"/>
                      </a:rPr>
                      <m:t>1</m:t>
                    </m:r>
                    <m:r>
                      <a:rPr lang="en-MY" sz="2200" i="1">
                        <a:solidFill>
                          <a:schemeClr val="bg1"/>
                        </a:solidFill>
                        <a:latin typeface="Cambria Math" panose="02040503050406030204" pitchFamily="18" charset="0"/>
                      </a:rPr>
                      <m:t>+</m:t>
                    </m:r>
                    <m:f>
                      <m:fPr>
                        <m:ctrlPr>
                          <a:rPr lang="en-MY" sz="2200" i="1">
                            <a:solidFill>
                              <a:schemeClr val="bg1"/>
                            </a:solidFill>
                            <a:latin typeface="Cambria Math" panose="02040503050406030204" pitchFamily="18" charset="0"/>
                          </a:rPr>
                        </m:ctrlPr>
                      </m:fPr>
                      <m:num>
                        <m:r>
                          <a:rPr lang="en-MY" sz="2200" i="1">
                            <a:solidFill>
                              <a:schemeClr val="bg1"/>
                            </a:solidFill>
                            <a:latin typeface="Cambria Math" panose="02040503050406030204" pitchFamily="18" charset="0"/>
                          </a:rPr>
                          <m:t>14</m:t>
                        </m:r>
                        <m:r>
                          <a:rPr lang="en-MY" sz="2200" i="1">
                            <a:solidFill>
                              <a:schemeClr val="bg1"/>
                            </a:solidFill>
                            <a:latin typeface="Cambria Math" panose="02040503050406030204" pitchFamily="18" charset="0"/>
                          </a:rPr>
                          <m:t>.</m:t>
                        </m:r>
                        <m:r>
                          <a:rPr lang="en-MY" sz="2200" i="1">
                            <a:solidFill>
                              <a:schemeClr val="bg1"/>
                            </a:solidFill>
                            <a:latin typeface="Cambria Math" panose="02040503050406030204" pitchFamily="18" charset="0"/>
                          </a:rPr>
                          <m:t>912</m:t>
                        </m:r>
                        <m:r>
                          <a:rPr lang="en-MY" sz="2200" i="1">
                            <a:solidFill>
                              <a:schemeClr val="bg1"/>
                            </a:solidFill>
                            <a:latin typeface="Cambria Math" panose="02040503050406030204" pitchFamily="18" charset="0"/>
                          </a:rPr>
                          <m:t>−</m:t>
                        </m:r>
                        <m:r>
                          <a:rPr lang="en-MY" sz="2200" i="1">
                            <a:solidFill>
                              <a:schemeClr val="bg1"/>
                            </a:solidFill>
                            <a:latin typeface="Cambria Math" panose="02040503050406030204" pitchFamily="18" charset="0"/>
                          </a:rPr>
                          <m:t>4</m:t>
                        </m:r>
                        <m:r>
                          <a:rPr lang="en-MY" sz="2200" i="1">
                            <a:solidFill>
                              <a:schemeClr val="bg1"/>
                            </a:solidFill>
                            <a:latin typeface="Cambria Math" panose="02040503050406030204" pitchFamily="18" charset="0"/>
                          </a:rPr>
                          <m:t>.</m:t>
                        </m:r>
                        <m:r>
                          <a:rPr lang="en-MY" sz="2200" i="1">
                            <a:solidFill>
                              <a:schemeClr val="bg1"/>
                            </a:solidFill>
                            <a:latin typeface="Cambria Math" panose="02040503050406030204" pitchFamily="18" charset="0"/>
                          </a:rPr>
                          <m:t>225</m:t>
                        </m:r>
                      </m:num>
                      <m:den>
                        <m:r>
                          <a:rPr lang="en-MY" sz="2200" i="1">
                            <a:solidFill>
                              <a:schemeClr val="bg1"/>
                            </a:solidFill>
                            <a:latin typeface="Cambria Math" panose="02040503050406030204" pitchFamily="18" charset="0"/>
                          </a:rPr>
                          <m:t>100</m:t>
                        </m:r>
                      </m:den>
                    </m:f>
                    <m:r>
                      <a:rPr lang="en-MY" sz="2200" i="1">
                        <a:solidFill>
                          <a:schemeClr val="bg1"/>
                        </a:solidFill>
                        <a:latin typeface="Cambria Math" panose="02040503050406030204" pitchFamily="18" charset="0"/>
                      </a:rPr>
                      <m:t>)</m:t>
                    </m:r>
                  </m:oMath>
                </a14:m>
                <a:r>
                  <a:rPr lang="en-MY" sz="2200" dirty="0">
                    <a:solidFill>
                      <a:schemeClr val="bg1"/>
                    </a:solidFill>
                    <a:latin typeface="Vindra"/>
                  </a:rPr>
                  <a:t> </a:t>
                </a:r>
                <a14:m>
                  <m:oMath xmlns:m="http://schemas.openxmlformats.org/officeDocument/2006/math">
                    <m:d>
                      <m:dPr>
                        <m:ctrlPr>
                          <a:rPr lang="en-MY" sz="2200" i="1">
                            <a:solidFill>
                              <a:schemeClr val="bg1"/>
                            </a:solidFill>
                            <a:latin typeface="Cambria Math" panose="02040503050406030204" pitchFamily="18" charset="0"/>
                          </a:rPr>
                        </m:ctrlPr>
                      </m:dPr>
                      <m:e>
                        <m:r>
                          <a:rPr lang="en-MY" sz="2200" i="1">
                            <a:solidFill>
                              <a:schemeClr val="bg1"/>
                            </a:solidFill>
                            <a:latin typeface="Cambria Math" panose="02040503050406030204" pitchFamily="18" charset="0"/>
                          </a:rPr>
                          <m:t>1</m:t>
                        </m:r>
                        <m:r>
                          <a:rPr lang="en-MY" sz="2200" i="1">
                            <a:solidFill>
                              <a:schemeClr val="bg1"/>
                            </a:solidFill>
                            <a:latin typeface="Cambria Math" panose="02040503050406030204" pitchFamily="18" charset="0"/>
                          </a:rPr>
                          <m:t>+</m:t>
                        </m:r>
                        <m:f>
                          <m:fPr>
                            <m:ctrlPr>
                              <a:rPr lang="en-MY" sz="2200" i="1">
                                <a:solidFill>
                                  <a:schemeClr val="bg1"/>
                                </a:solidFill>
                                <a:latin typeface="Cambria Math" panose="02040503050406030204" pitchFamily="18" charset="0"/>
                              </a:rPr>
                            </m:ctrlPr>
                          </m:fPr>
                          <m:num>
                            <m:r>
                              <a:rPr lang="en-MY" sz="2200" i="1">
                                <a:solidFill>
                                  <a:schemeClr val="bg1"/>
                                </a:solidFill>
                                <a:latin typeface="Cambria Math" panose="02040503050406030204" pitchFamily="18" charset="0"/>
                              </a:rPr>
                              <m:t>14</m:t>
                            </m:r>
                            <m:r>
                              <a:rPr lang="en-MY" sz="2200" i="1">
                                <a:solidFill>
                                  <a:schemeClr val="bg1"/>
                                </a:solidFill>
                                <a:latin typeface="Cambria Math" panose="02040503050406030204" pitchFamily="18" charset="0"/>
                              </a:rPr>
                              <m:t>.</m:t>
                            </m:r>
                            <m:r>
                              <a:rPr lang="en-MY" sz="2200" i="1">
                                <a:solidFill>
                                  <a:schemeClr val="bg1"/>
                                </a:solidFill>
                                <a:latin typeface="Cambria Math" panose="02040503050406030204" pitchFamily="18" charset="0"/>
                              </a:rPr>
                              <m:t>912</m:t>
                            </m:r>
                            <m:r>
                              <a:rPr lang="en-MY" sz="2200" i="1">
                                <a:solidFill>
                                  <a:schemeClr val="bg1"/>
                                </a:solidFill>
                                <a:latin typeface="Cambria Math" panose="02040503050406030204" pitchFamily="18" charset="0"/>
                              </a:rPr>
                              <m:t>−</m:t>
                            </m:r>
                            <m:r>
                              <a:rPr lang="en-MY" sz="2200" i="1">
                                <a:solidFill>
                                  <a:schemeClr val="bg1"/>
                                </a:solidFill>
                                <a:latin typeface="Cambria Math" panose="02040503050406030204" pitchFamily="18" charset="0"/>
                              </a:rPr>
                              <m:t>2</m:t>
                            </m:r>
                            <m:r>
                              <a:rPr lang="en-MY" sz="2200" i="1">
                                <a:solidFill>
                                  <a:schemeClr val="bg1"/>
                                </a:solidFill>
                                <a:latin typeface="Cambria Math" panose="02040503050406030204" pitchFamily="18" charset="0"/>
                              </a:rPr>
                              <m:t>∗</m:t>
                            </m:r>
                            <m:r>
                              <a:rPr lang="en-MY" sz="2200" i="1">
                                <a:solidFill>
                                  <a:schemeClr val="bg1"/>
                                </a:solidFill>
                                <a:latin typeface="Cambria Math" panose="02040503050406030204" pitchFamily="18" charset="0"/>
                              </a:rPr>
                              <m:t>4</m:t>
                            </m:r>
                            <m:r>
                              <a:rPr lang="en-MY" sz="2200" i="1">
                                <a:solidFill>
                                  <a:schemeClr val="bg1"/>
                                </a:solidFill>
                                <a:latin typeface="Cambria Math" panose="02040503050406030204" pitchFamily="18" charset="0"/>
                              </a:rPr>
                              <m:t>.</m:t>
                            </m:r>
                            <m:r>
                              <a:rPr lang="en-MY" sz="2200" i="1">
                                <a:solidFill>
                                  <a:schemeClr val="bg1"/>
                                </a:solidFill>
                                <a:latin typeface="Cambria Math" panose="02040503050406030204" pitchFamily="18" charset="0"/>
                              </a:rPr>
                              <m:t>225</m:t>
                            </m:r>
                          </m:num>
                          <m:den>
                            <m:r>
                              <a:rPr lang="en-MY" sz="2200" i="1">
                                <a:solidFill>
                                  <a:schemeClr val="bg1"/>
                                </a:solidFill>
                                <a:latin typeface="Cambria Math" panose="02040503050406030204" pitchFamily="18" charset="0"/>
                              </a:rPr>
                              <m:t>100</m:t>
                            </m:r>
                          </m:den>
                        </m:f>
                      </m:e>
                    </m:d>
                    <m:r>
                      <a:rPr lang="en-MY" sz="2200" i="1">
                        <a:solidFill>
                          <a:schemeClr val="bg1"/>
                        </a:solidFill>
                        <a:latin typeface="Cambria Math" panose="02040503050406030204" pitchFamily="18" charset="0"/>
                      </a:rPr>
                      <m:t>=</m:t>
                    </m:r>
                    <m:r>
                      <a:rPr lang="en-MY" sz="2200" i="1">
                        <a:solidFill>
                          <a:schemeClr val="bg1"/>
                        </a:solidFill>
                        <a:latin typeface="Cambria Math" panose="02040503050406030204" pitchFamily="18" charset="0"/>
                      </a:rPr>
                      <m:t>77185</m:t>
                    </m:r>
                  </m:oMath>
                </a14:m>
                <a:endParaRPr lang="en-MY" sz="2200" dirty="0">
                  <a:solidFill>
                    <a:schemeClr val="bg1"/>
                  </a:solidFill>
                  <a:latin typeface="Vindra"/>
                </a:endParaRPr>
              </a:p>
              <a:p>
                <a:pPr marL="0" indent="0">
                  <a:spcBef>
                    <a:spcPts val="0"/>
                  </a:spcBef>
                  <a:buNone/>
                </a:pPr>
                <a:endParaRPr lang="en-MY" sz="2200" dirty="0">
                  <a:solidFill>
                    <a:schemeClr val="bg1"/>
                  </a:solidFill>
                  <a:latin typeface="Vindra"/>
                </a:endParaRPr>
              </a:p>
              <a:p>
                <a:pPr marL="0" indent="0">
                  <a:spcBef>
                    <a:spcPts val="0"/>
                  </a:spcBef>
                  <a:buNone/>
                </a:pPr>
                <a14:m>
                  <m:oMath xmlns:m="http://schemas.openxmlformats.org/officeDocument/2006/math">
                    <m:sSub>
                      <m:sSubPr>
                        <m:ctrlPr>
                          <a:rPr lang="en-MY" sz="2200" i="1">
                            <a:solidFill>
                              <a:schemeClr val="bg1"/>
                            </a:solidFill>
                            <a:latin typeface="Cambria Math" panose="02040503050406030204" pitchFamily="18" charset="0"/>
                          </a:rPr>
                        </m:ctrlPr>
                      </m:sSubPr>
                      <m:e>
                        <m:r>
                          <a:rPr lang="en-MY" sz="2200" i="1">
                            <a:solidFill>
                              <a:schemeClr val="bg1"/>
                            </a:solidFill>
                            <a:latin typeface="Cambria Math" panose="02040503050406030204" pitchFamily="18" charset="0"/>
                          </a:rPr>
                          <m:t>𝑃</m:t>
                        </m:r>
                      </m:e>
                      <m:sub>
                        <m:r>
                          <a:rPr lang="en-MY" sz="2200" i="1">
                            <a:solidFill>
                              <a:schemeClr val="bg1"/>
                            </a:solidFill>
                            <a:latin typeface="Cambria Math" panose="02040503050406030204" pitchFamily="18" charset="0"/>
                          </a:rPr>
                          <m:t>2084</m:t>
                        </m:r>
                      </m:sub>
                    </m:sSub>
                    <m:r>
                      <a:rPr lang="en-MY" sz="2200" i="1">
                        <a:solidFill>
                          <a:schemeClr val="bg1"/>
                        </a:solidFill>
                        <a:latin typeface="Cambria Math" panose="02040503050406030204" pitchFamily="18" charset="0"/>
                      </a:rPr>
                      <m:t>=</m:t>
                    </m:r>
                    <m:r>
                      <a:rPr lang="en-MY" sz="2200" i="1">
                        <a:solidFill>
                          <a:schemeClr val="bg1"/>
                        </a:solidFill>
                        <a:latin typeface="Cambria Math" panose="02040503050406030204" pitchFamily="18" charset="0"/>
                      </a:rPr>
                      <m:t>65500</m:t>
                    </m:r>
                    <m:r>
                      <a:rPr lang="en-MY" sz="2200" i="1">
                        <a:solidFill>
                          <a:schemeClr val="bg1"/>
                        </a:solidFill>
                        <a:latin typeface="Cambria Math" panose="02040503050406030204" pitchFamily="18" charset="0"/>
                      </a:rPr>
                      <m:t>(</m:t>
                    </m:r>
                    <m:r>
                      <a:rPr lang="en-MY" sz="2200" i="1">
                        <a:solidFill>
                          <a:schemeClr val="bg1"/>
                        </a:solidFill>
                        <a:latin typeface="Cambria Math" panose="02040503050406030204" pitchFamily="18" charset="0"/>
                      </a:rPr>
                      <m:t>1</m:t>
                    </m:r>
                    <m:r>
                      <a:rPr lang="en-MY" sz="2200" i="1">
                        <a:solidFill>
                          <a:schemeClr val="bg1"/>
                        </a:solidFill>
                        <a:latin typeface="Cambria Math" panose="02040503050406030204" pitchFamily="18" charset="0"/>
                      </a:rPr>
                      <m:t>+</m:t>
                    </m:r>
                    <m:f>
                      <m:fPr>
                        <m:ctrlPr>
                          <a:rPr lang="en-MY" sz="2200" i="1">
                            <a:solidFill>
                              <a:schemeClr val="bg1"/>
                            </a:solidFill>
                            <a:latin typeface="Cambria Math" panose="02040503050406030204" pitchFamily="18" charset="0"/>
                          </a:rPr>
                        </m:ctrlPr>
                      </m:fPr>
                      <m:num>
                        <m:r>
                          <a:rPr lang="en-MY" sz="2200" i="1">
                            <a:solidFill>
                              <a:schemeClr val="bg1"/>
                            </a:solidFill>
                            <a:latin typeface="Cambria Math" panose="02040503050406030204" pitchFamily="18" charset="0"/>
                          </a:rPr>
                          <m:t>14</m:t>
                        </m:r>
                        <m:r>
                          <a:rPr lang="en-MY" sz="2200" i="1">
                            <a:solidFill>
                              <a:schemeClr val="bg1"/>
                            </a:solidFill>
                            <a:latin typeface="Cambria Math" panose="02040503050406030204" pitchFamily="18" charset="0"/>
                          </a:rPr>
                          <m:t>.</m:t>
                        </m:r>
                        <m:r>
                          <a:rPr lang="en-MY" sz="2200" i="1">
                            <a:solidFill>
                              <a:schemeClr val="bg1"/>
                            </a:solidFill>
                            <a:latin typeface="Cambria Math" panose="02040503050406030204" pitchFamily="18" charset="0"/>
                          </a:rPr>
                          <m:t>912</m:t>
                        </m:r>
                        <m:r>
                          <a:rPr lang="en-MY" sz="2200" i="1">
                            <a:solidFill>
                              <a:schemeClr val="bg1"/>
                            </a:solidFill>
                            <a:latin typeface="Cambria Math" panose="02040503050406030204" pitchFamily="18" charset="0"/>
                          </a:rPr>
                          <m:t>−</m:t>
                        </m:r>
                        <m:r>
                          <a:rPr lang="en-MY" sz="2200" i="1">
                            <a:solidFill>
                              <a:schemeClr val="bg1"/>
                            </a:solidFill>
                            <a:latin typeface="Cambria Math" panose="02040503050406030204" pitchFamily="18" charset="0"/>
                          </a:rPr>
                          <m:t>4</m:t>
                        </m:r>
                        <m:r>
                          <a:rPr lang="en-MY" sz="2200" i="1">
                            <a:solidFill>
                              <a:schemeClr val="bg1"/>
                            </a:solidFill>
                            <a:latin typeface="Cambria Math" panose="02040503050406030204" pitchFamily="18" charset="0"/>
                          </a:rPr>
                          <m:t>.</m:t>
                        </m:r>
                        <m:r>
                          <a:rPr lang="en-MY" sz="2200" i="1">
                            <a:solidFill>
                              <a:schemeClr val="bg1"/>
                            </a:solidFill>
                            <a:latin typeface="Cambria Math" panose="02040503050406030204" pitchFamily="18" charset="0"/>
                          </a:rPr>
                          <m:t>225</m:t>
                        </m:r>
                      </m:num>
                      <m:den>
                        <m:r>
                          <a:rPr lang="en-MY" sz="2200" i="1">
                            <a:solidFill>
                              <a:schemeClr val="bg1"/>
                            </a:solidFill>
                            <a:latin typeface="Cambria Math" panose="02040503050406030204" pitchFamily="18" charset="0"/>
                          </a:rPr>
                          <m:t>100</m:t>
                        </m:r>
                      </m:den>
                    </m:f>
                    <m:r>
                      <a:rPr lang="en-MY" sz="2200" i="1">
                        <a:solidFill>
                          <a:schemeClr val="bg1"/>
                        </a:solidFill>
                        <a:latin typeface="Cambria Math" panose="02040503050406030204" pitchFamily="18" charset="0"/>
                      </a:rPr>
                      <m:t>)</m:t>
                    </m:r>
                  </m:oMath>
                </a14:m>
                <a:r>
                  <a:rPr lang="en-MY" sz="2200" dirty="0">
                    <a:solidFill>
                      <a:schemeClr val="bg1"/>
                    </a:solidFill>
                    <a:latin typeface="Vindra"/>
                  </a:rPr>
                  <a:t> </a:t>
                </a:r>
                <a14:m>
                  <m:oMath xmlns:m="http://schemas.openxmlformats.org/officeDocument/2006/math">
                    <m:r>
                      <a:rPr lang="en-MY" sz="2200" i="1">
                        <a:solidFill>
                          <a:schemeClr val="bg1"/>
                        </a:solidFill>
                        <a:latin typeface="Cambria Math" panose="02040503050406030204" pitchFamily="18" charset="0"/>
                      </a:rPr>
                      <m:t>(</m:t>
                    </m:r>
                    <m:r>
                      <a:rPr lang="en-MY" sz="2200" i="1">
                        <a:solidFill>
                          <a:schemeClr val="bg1"/>
                        </a:solidFill>
                        <a:latin typeface="Cambria Math" panose="02040503050406030204" pitchFamily="18" charset="0"/>
                      </a:rPr>
                      <m:t>1</m:t>
                    </m:r>
                    <m:r>
                      <a:rPr lang="en-MY" sz="2200" i="1">
                        <a:solidFill>
                          <a:schemeClr val="bg1"/>
                        </a:solidFill>
                        <a:latin typeface="Cambria Math" panose="02040503050406030204" pitchFamily="18" charset="0"/>
                      </a:rPr>
                      <m:t>+</m:t>
                    </m:r>
                    <m:f>
                      <m:fPr>
                        <m:ctrlPr>
                          <a:rPr lang="en-MY" sz="2200" i="1">
                            <a:solidFill>
                              <a:schemeClr val="bg1"/>
                            </a:solidFill>
                            <a:latin typeface="Cambria Math" panose="02040503050406030204" pitchFamily="18" charset="0"/>
                          </a:rPr>
                        </m:ctrlPr>
                      </m:fPr>
                      <m:num>
                        <m:r>
                          <a:rPr lang="en-MY" sz="2200" i="1">
                            <a:solidFill>
                              <a:schemeClr val="bg1"/>
                            </a:solidFill>
                            <a:latin typeface="Cambria Math" panose="02040503050406030204" pitchFamily="18" charset="0"/>
                          </a:rPr>
                          <m:t>14</m:t>
                        </m:r>
                        <m:r>
                          <a:rPr lang="en-MY" sz="2200" i="1">
                            <a:solidFill>
                              <a:schemeClr val="bg1"/>
                            </a:solidFill>
                            <a:latin typeface="Cambria Math" panose="02040503050406030204" pitchFamily="18" charset="0"/>
                          </a:rPr>
                          <m:t>.</m:t>
                        </m:r>
                        <m:r>
                          <a:rPr lang="en-MY" sz="2200" i="1">
                            <a:solidFill>
                              <a:schemeClr val="bg1"/>
                            </a:solidFill>
                            <a:latin typeface="Cambria Math" panose="02040503050406030204" pitchFamily="18" charset="0"/>
                          </a:rPr>
                          <m:t>912</m:t>
                        </m:r>
                        <m:r>
                          <a:rPr lang="en-MY" sz="2200" i="1">
                            <a:solidFill>
                              <a:schemeClr val="bg1"/>
                            </a:solidFill>
                            <a:latin typeface="Cambria Math" panose="02040503050406030204" pitchFamily="18" charset="0"/>
                          </a:rPr>
                          <m:t>−</m:t>
                        </m:r>
                        <m:r>
                          <a:rPr lang="en-MY" sz="2200" i="1">
                            <a:solidFill>
                              <a:schemeClr val="bg1"/>
                            </a:solidFill>
                            <a:latin typeface="Cambria Math" panose="02040503050406030204" pitchFamily="18" charset="0"/>
                          </a:rPr>
                          <m:t>2</m:t>
                        </m:r>
                        <m:r>
                          <a:rPr lang="en-MY" sz="2200" i="1">
                            <a:solidFill>
                              <a:schemeClr val="bg1"/>
                            </a:solidFill>
                            <a:latin typeface="Cambria Math" panose="02040503050406030204" pitchFamily="18" charset="0"/>
                          </a:rPr>
                          <m:t>∗</m:t>
                        </m:r>
                        <m:r>
                          <a:rPr lang="en-MY" sz="2200" i="1">
                            <a:solidFill>
                              <a:schemeClr val="bg1"/>
                            </a:solidFill>
                            <a:latin typeface="Cambria Math" panose="02040503050406030204" pitchFamily="18" charset="0"/>
                          </a:rPr>
                          <m:t>4</m:t>
                        </m:r>
                        <m:r>
                          <a:rPr lang="en-MY" sz="2200" i="1">
                            <a:solidFill>
                              <a:schemeClr val="bg1"/>
                            </a:solidFill>
                            <a:latin typeface="Cambria Math" panose="02040503050406030204" pitchFamily="18" charset="0"/>
                          </a:rPr>
                          <m:t>.</m:t>
                        </m:r>
                        <m:r>
                          <a:rPr lang="en-MY" sz="2200" i="1">
                            <a:solidFill>
                              <a:schemeClr val="bg1"/>
                            </a:solidFill>
                            <a:latin typeface="Cambria Math" panose="02040503050406030204" pitchFamily="18" charset="0"/>
                          </a:rPr>
                          <m:t>225</m:t>
                        </m:r>
                      </m:num>
                      <m:den>
                        <m:r>
                          <a:rPr lang="en-MY" sz="2200" i="1">
                            <a:solidFill>
                              <a:schemeClr val="bg1"/>
                            </a:solidFill>
                            <a:latin typeface="Cambria Math" panose="02040503050406030204" pitchFamily="18" charset="0"/>
                          </a:rPr>
                          <m:t>100</m:t>
                        </m:r>
                      </m:den>
                    </m:f>
                    <m:r>
                      <a:rPr lang="en-MY" sz="2200" i="1">
                        <a:solidFill>
                          <a:schemeClr val="bg1"/>
                        </a:solidFill>
                        <a:latin typeface="Cambria Math" panose="02040503050406030204" pitchFamily="18" charset="0"/>
                      </a:rPr>
                      <m:t>)</m:t>
                    </m:r>
                  </m:oMath>
                </a14:m>
                <a:r>
                  <a:rPr lang="en-MY" sz="2200" baseline="30000" dirty="0">
                    <a:solidFill>
                      <a:schemeClr val="bg1"/>
                    </a:solidFill>
                    <a:latin typeface="Vindra"/>
                  </a:rPr>
                  <a:t>0.6 </a:t>
                </a:r>
                <a14:m>
                  <m:oMath xmlns:m="http://schemas.openxmlformats.org/officeDocument/2006/math">
                    <m:r>
                      <a:rPr lang="en-MY" sz="2200">
                        <a:solidFill>
                          <a:schemeClr val="bg1"/>
                        </a:solidFill>
                        <a:latin typeface="Cambria Math" panose="02040503050406030204" pitchFamily="18" charset="0"/>
                      </a:rPr>
                      <m:t>=</m:t>
                    </m:r>
                    <m:r>
                      <a:rPr lang="en-MY" sz="2200" i="1">
                        <a:solidFill>
                          <a:schemeClr val="bg1"/>
                        </a:solidFill>
                        <a:latin typeface="Cambria Math" panose="02040503050406030204" pitchFamily="18" charset="0"/>
                      </a:rPr>
                      <m:t>752</m:t>
                    </m:r>
                    <m:r>
                      <a:rPr lang="en-MY" sz="2200" i="1" smtClean="0">
                        <a:solidFill>
                          <a:schemeClr val="bg1"/>
                        </a:solidFill>
                        <a:latin typeface="Cambria Math" panose="02040503050406030204" pitchFamily="18" charset="0"/>
                      </a:rPr>
                      <m:t>75</m:t>
                    </m:r>
                  </m:oMath>
                </a14:m>
                <a:endParaRPr lang="en-MY" sz="2200" dirty="0">
                  <a:solidFill>
                    <a:schemeClr val="bg1"/>
                  </a:solidFill>
                  <a:latin typeface="Vindra"/>
                </a:endParaRPr>
              </a:p>
            </p:txBody>
          </p:sp>
        </mc:Choice>
        <mc:Fallback xmlns="">
          <p:sp>
            <p:nvSpPr>
              <p:cNvPr id="384" name="Google Shape;384;p51"/>
              <p:cNvSpPr txBox="1">
                <a:spLocks noGrp="1" noRot="1" noChangeAspect="1" noMove="1" noResize="1" noEditPoints="1" noAdjustHandles="1" noChangeArrowheads="1" noChangeShapeType="1" noTextEdit="1"/>
              </p:cNvSpPr>
              <p:nvPr>
                <p:ph type="body" idx="1"/>
              </p:nvPr>
            </p:nvSpPr>
            <p:spPr>
              <a:xfrm>
                <a:off x="457200" y="990600"/>
                <a:ext cx="8087925" cy="5105400"/>
              </a:xfrm>
              <a:prstGeom prst="rect">
                <a:avLst/>
              </a:prstGeom>
              <a:blipFill>
                <a:blip r:embed="rId3"/>
                <a:stretch>
                  <a:fillRect b="-8124"/>
                </a:stretch>
              </a:blipFill>
            </p:spPr>
            <p:txBody>
              <a:bodyPr/>
              <a:lstStyle/>
              <a:p>
                <a:r>
                  <a:rPr lang="en-US">
                    <a:noFill/>
                  </a:rPr>
                  <a:t> </a:t>
                </a:r>
              </a:p>
            </p:txBody>
          </p:sp>
        </mc:Fallback>
      </mc:AlternateContent>
      <p:sp>
        <p:nvSpPr>
          <p:cNvPr id="2" name="TextBox 1"/>
          <p:cNvSpPr txBox="1"/>
          <p:nvPr/>
        </p:nvSpPr>
        <p:spPr>
          <a:xfrm>
            <a:off x="457200" y="405825"/>
            <a:ext cx="6781800" cy="584775"/>
          </a:xfrm>
          <a:prstGeom prst="rect">
            <a:avLst/>
          </a:prstGeom>
          <a:noFill/>
        </p:spPr>
        <p:txBody>
          <a:bodyPr wrap="square" rtlCol="0">
            <a:spAutoFit/>
          </a:bodyPr>
          <a:lstStyle/>
          <a:p>
            <a:r>
              <a:rPr lang="en-MY" sz="3200" dirty="0">
                <a:solidFill>
                  <a:schemeClr val="bg1"/>
                </a:solidFill>
                <a:latin typeface="Vindra"/>
              </a:rPr>
              <a:t>Continued…</a:t>
            </a:r>
          </a:p>
        </p:txBody>
      </p:sp>
      <p:sp>
        <p:nvSpPr>
          <p:cNvPr id="6" name="Slide Number Placeholder 5">
            <a:extLst>
              <a:ext uri="{FF2B5EF4-FFF2-40B4-BE49-F238E27FC236}">
                <a16:creationId xmlns:a16="http://schemas.microsoft.com/office/drawing/2014/main" id="{6E6172E8-3B32-4EC8-8415-2DEAF233871A}"/>
              </a:ext>
            </a:extLst>
          </p:cNvPr>
          <p:cNvSpPr>
            <a:spLocks noGrp="1"/>
          </p:cNvSpPr>
          <p:nvPr>
            <p:ph type="sldNum" idx="12"/>
          </p:nvPr>
        </p:nvSpPr>
        <p:spPr/>
        <p:txBody>
          <a:bodyPr/>
          <a:lstStyle/>
          <a:p>
            <a:fld id="{00000000-1234-1234-1234-123412341234}" type="slidenum">
              <a:rPr lang="en" smtClean="0">
                <a:solidFill>
                  <a:srgbClr val="FFFFFF"/>
                </a:solidFill>
              </a:rPr>
              <a:pPr/>
              <a:t>42</a:t>
            </a:fld>
            <a:endParaRPr lang="en">
              <a:solidFill>
                <a:srgbClr val="FFFFFF"/>
              </a:solidFill>
            </a:endParaRPr>
          </a:p>
        </p:txBody>
      </p:sp>
    </p:spTree>
    <p:extLst>
      <p:ext uri="{BB962C8B-B14F-4D97-AF65-F5344CB8AC3E}">
        <p14:creationId xmlns:p14="http://schemas.microsoft.com/office/powerpoint/2010/main" val="229418203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84">
                                            <p:txEl>
                                              <p:pRg st="0" end="0"/>
                                            </p:txEl>
                                          </p:spTgt>
                                        </p:tgtEl>
                                        <p:attrNameLst>
                                          <p:attrName>style.visibility</p:attrName>
                                        </p:attrNameLst>
                                      </p:cBhvr>
                                      <p:to>
                                        <p:strVal val="visible"/>
                                      </p:to>
                                    </p:set>
                                    <p:animEffect transition="in" filter="randombar(horizontal)">
                                      <p:cBhvr>
                                        <p:cTn id="7" dur="500"/>
                                        <p:tgtEl>
                                          <p:spTgt spid="38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384">
                                            <p:txEl>
                                              <p:pRg st="1" end="1"/>
                                            </p:txEl>
                                          </p:spTgt>
                                        </p:tgtEl>
                                        <p:attrNameLst>
                                          <p:attrName>style.visibility</p:attrName>
                                        </p:attrNameLst>
                                      </p:cBhvr>
                                      <p:to>
                                        <p:strVal val="visible"/>
                                      </p:to>
                                    </p:set>
                                    <p:animEffect transition="in" filter="randombar(horizontal)">
                                      <p:cBhvr>
                                        <p:cTn id="12" dur="500"/>
                                        <p:tgtEl>
                                          <p:spTgt spid="38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384">
                                            <p:txEl>
                                              <p:pRg st="2" end="2"/>
                                            </p:txEl>
                                          </p:spTgt>
                                        </p:tgtEl>
                                        <p:attrNameLst>
                                          <p:attrName>style.visibility</p:attrName>
                                        </p:attrNameLst>
                                      </p:cBhvr>
                                      <p:to>
                                        <p:strVal val="visible"/>
                                      </p:to>
                                    </p:set>
                                    <p:animEffect transition="in" filter="randombar(horizontal)">
                                      <p:cBhvr>
                                        <p:cTn id="17" dur="500"/>
                                        <p:tgtEl>
                                          <p:spTgt spid="38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384">
                                            <p:txEl>
                                              <p:pRg st="3" end="3"/>
                                            </p:txEl>
                                          </p:spTgt>
                                        </p:tgtEl>
                                        <p:attrNameLst>
                                          <p:attrName>style.visibility</p:attrName>
                                        </p:attrNameLst>
                                      </p:cBhvr>
                                      <p:to>
                                        <p:strVal val="visible"/>
                                      </p:to>
                                    </p:set>
                                    <p:animEffect transition="in" filter="randombar(horizontal)">
                                      <p:cBhvr>
                                        <p:cTn id="22" dur="500"/>
                                        <p:tgtEl>
                                          <p:spTgt spid="38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grpId="0" nodeType="clickEffect">
                                  <p:stCondLst>
                                    <p:cond delay="0"/>
                                  </p:stCondLst>
                                  <p:childTnLst>
                                    <p:set>
                                      <p:cBhvr>
                                        <p:cTn id="26" dur="1" fill="hold">
                                          <p:stCondLst>
                                            <p:cond delay="0"/>
                                          </p:stCondLst>
                                        </p:cTn>
                                        <p:tgtEl>
                                          <p:spTgt spid="384">
                                            <p:txEl>
                                              <p:pRg st="4" end="4"/>
                                            </p:txEl>
                                          </p:spTgt>
                                        </p:tgtEl>
                                        <p:attrNameLst>
                                          <p:attrName>style.visibility</p:attrName>
                                        </p:attrNameLst>
                                      </p:cBhvr>
                                      <p:to>
                                        <p:strVal val="visible"/>
                                      </p:to>
                                    </p:set>
                                    <p:animEffect transition="in" filter="randombar(horizontal)">
                                      <p:cBhvr>
                                        <p:cTn id="27" dur="500"/>
                                        <p:tgtEl>
                                          <p:spTgt spid="38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4" presetClass="entr" presetSubtype="10" fill="hold" grpId="0" nodeType="clickEffect">
                                  <p:stCondLst>
                                    <p:cond delay="0"/>
                                  </p:stCondLst>
                                  <p:childTnLst>
                                    <p:set>
                                      <p:cBhvr>
                                        <p:cTn id="31" dur="1" fill="hold">
                                          <p:stCondLst>
                                            <p:cond delay="0"/>
                                          </p:stCondLst>
                                        </p:cTn>
                                        <p:tgtEl>
                                          <p:spTgt spid="384">
                                            <p:txEl>
                                              <p:pRg st="5" end="5"/>
                                            </p:txEl>
                                          </p:spTgt>
                                        </p:tgtEl>
                                        <p:attrNameLst>
                                          <p:attrName>style.visibility</p:attrName>
                                        </p:attrNameLst>
                                      </p:cBhvr>
                                      <p:to>
                                        <p:strVal val="visible"/>
                                      </p:to>
                                    </p:set>
                                    <p:animEffect transition="in" filter="randombar(horizontal)">
                                      <p:cBhvr>
                                        <p:cTn id="32" dur="500"/>
                                        <p:tgtEl>
                                          <p:spTgt spid="38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4" presetClass="entr" presetSubtype="10" fill="hold" grpId="0" nodeType="clickEffect">
                                  <p:stCondLst>
                                    <p:cond delay="0"/>
                                  </p:stCondLst>
                                  <p:childTnLst>
                                    <p:set>
                                      <p:cBhvr>
                                        <p:cTn id="36" dur="1" fill="hold">
                                          <p:stCondLst>
                                            <p:cond delay="0"/>
                                          </p:stCondLst>
                                        </p:cTn>
                                        <p:tgtEl>
                                          <p:spTgt spid="384">
                                            <p:txEl>
                                              <p:pRg st="6" end="6"/>
                                            </p:txEl>
                                          </p:spTgt>
                                        </p:tgtEl>
                                        <p:attrNameLst>
                                          <p:attrName>style.visibility</p:attrName>
                                        </p:attrNameLst>
                                      </p:cBhvr>
                                      <p:to>
                                        <p:strVal val="visible"/>
                                      </p:to>
                                    </p:set>
                                    <p:animEffect transition="in" filter="randombar(horizontal)">
                                      <p:cBhvr>
                                        <p:cTn id="37" dur="500"/>
                                        <p:tgtEl>
                                          <p:spTgt spid="384">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4" presetClass="entr" presetSubtype="10" fill="hold" grpId="0" nodeType="clickEffect">
                                  <p:stCondLst>
                                    <p:cond delay="0"/>
                                  </p:stCondLst>
                                  <p:childTnLst>
                                    <p:set>
                                      <p:cBhvr>
                                        <p:cTn id="41" dur="1" fill="hold">
                                          <p:stCondLst>
                                            <p:cond delay="0"/>
                                          </p:stCondLst>
                                        </p:cTn>
                                        <p:tgtEl>
                                          <p:spTgt spid="384">
                                            <p:txEl>
                                              <p:pRg st="8" end="8"/>
                                            </p:txEl>
                                          </p:spTgt>
                                        </p:tgtEl>
                                        <p:attrNameLst>
                                          <p:attrName>style.visibility</p:attrName>
                                        </p:attrNameLst>
                                      </p:cBhvr>
                                      <p:to>
                                        <p:strVal val="visible"/>
                                      </p:to>
                                    </p:set>
                                    <p:animEffect transition="in" filter="randombar(horizontal)">
                                      <p:cBhvr>
                                        <p:cTn id="42" dur="500"/>
                                        <p:tgtEl>
                                          <p:spTgt spid="38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4"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sp>
        <p:nvSpPr>
          <p:cNvPr id="389" name="Google Shape;389;p52"/>
          <p:cNvSpPr txBox="1">
            <a:spLocks noGrp="1"/>
          </p:cNvSpPr>
          <p:nvPr>
            <p:ph type="title"/>
          </p:nvPr>
        </p:nvSpPr>
        <p:spPr>
          <a:xfrm>
            <a:off x="378743" y="305298"/>
            <a:ext cx="7473600" cy="1050300"/>
          </a:xfrm>
          <a:prstGeom prst="rect">
            <a:avLst/>
          </a:prstGeom>
        </p:spPr>
        <p:txBody>
          <a:bodyPr spcFirstLastPara="1" wrap="square" lIns="68575" tIns="34275" rIns="68575" bIns="34275" anchor="t" anchorCtr="0">
            <a:noAutofit/>
          </a:bodyPr>
          <a:lstStyle/>
          <a:p>
            <a:pPr algn="ctr"/>
            <a:r>
              <a:rPr lang="en" dirty="0">
                <a:solidFill>
                  <a:srgbClr val="FFFF00"/>
                </a:solidFill>
                <a:latin typeface="Vindra"/>
              </a:rPr>
              <a:t>Numerical Problem on Population on Population forecasting and water Demand</a:t>
            </a:r>
            <a:endParaRPr dirty="0">
              <a:solidFill>
                <a:srgbClr val="FFFF00"/>
              </a:solidFill>
              <a:latin typeface="Vindra"/>
            </a:endParaRPr>
          </a:p>
        </p:txBody>
      </p:sp>
      <p:sp>
        <p:nvSpPr>
          <p:cNvPr id="390" name="Google Shape;390;p52"/>
          <p:cNvSpPr txBox="1">
            <a:spLocks noGrp="1"/>
          </p:cNvSpPr>
          <p:nvPr>
            <p:ph type="body" idx="1"/>
          </p:nvPr>
        </p:nvSpPr>
        <p:spPr>
          <a:xfrm>
            <a:off x="342253" y="1675222"/>
            <a:ext cx="8208907" cy="990600"/>
          </a:xfrm>
          <a:prstGeom prst="rect">
            <a:avLst/>
          </a:prstGeom>
        </p:spPr>
        <p:txBody>
          <a:bodyPr spcFirstLastPara="1" wrap="square" lIns="68575" tIns="34275" rIns="68575" bIns="34275" anchor="t" anchorCtr="0">
            <a:noAutofit/>
          </a:bodyPr>
          <a:lstStyle/>
          <a:p>
            <a:pPr marL="0" indent="0">
              <a:buNone/>
            </a:pPr>
            <a:r>
              <a:rPr lang="en" sz="2400" dirty="0">
                <a:latin typeface="Vindra"/>
              </a:rPr>
              <a:t>Data obtained from a baseline survey of newly formed municipality in year 2016 AD are as follows:</a:t>
            </a:r>
            <a:endParaRPr sz="2400" dirty="0">
              <a:latin typeface="Vindra"/>
            </a:endParaRPr>
          </a:p>
          <a:p>
            <a:pPr marL="0" indent="0">
              <a:buNone/>
            </a:pPr>
            <a:endParaRPr sz="2400" dirty="0">
              <a:latin typeface="Vindra"/>
            </a:endParaRPr>
          </a:p>
        </p:txBody>
      </p:sp>
      <p:graphicFrame>
        <p:nvGraphicFramePr>
          <p:cNvPr id="391" name="Google Shape;391;p52"/>
          <p:cNvGraphicFramePr/>
          <p:nvPr>
            <p:extLst>
              <p:ext uri="{D42A27DB-BD31-4B8C-83A1-F6EECF244321}">
                <p14:modId xmlns:p14="http://schemas.microsoft.com/office/powerpoint/2010/main" val="1618501705"/>
              </p:ext>
            </p:extLst>
          </p:nvPr>
        </p:nvGraphicFramePr>
        <p:xfrm>
          <a:off x="304799" y="2648650"/>
          <a:ext cx="8077201" cy="3200190"/>
        </p:xfrm>
        <a:graphic>
          <a:graphicData uri="http://schemas.openxmlformats.org/drawingml/2006/table">
            <a:tbl>
              <a:tblPr>
                <a:noFill/>
              </a:tblPr>
              <a:tblGrid>
                <a:gridCol w="2019301">
                  <a:extLst>
                    <a:ext uri="{9D8B030D-6E8A-4147-A177-3AD203B41FA5}">
                      <a16:colId xmlns:a16="http://schemas.microsoft.com/office/drawing/2014/main" val="20000"/>
                    </a:ext>
                  </a:extLst>
                </a:gridCol>
                <a:gridCol w="1686553">
                  <a:extLst>
                    <a:ext uri="{9D8B030D-6E8A-4147-A177-3AD203B41FA5}">
                      <a16:colId xmlns:a16="http://schemas.microsoft.com/office/drawing/2014/main" val="20001"/>
                    </a:ext>
                  </a:extLst>
                </a:gridCol>
                <a:gridCol w="3123052">
                  <a:extLst>
                    <a:ext uri="{9D8B030D-6E8A-4147-A177-3AD203B41FA5}">
                      <a16:colId xmlns:a16="http://schemas.microsoft.com/office/drawing/2014/main" val="20002"/>
                    </a:ext>
                  </a:extLst>
                </a:gridCol>
                <a:gridCol w="1248295">
                  <a:extLst>
                    <a:ext uri="{9D8B030D-6E8A-4147-A177-3AD203B41FA5}">
                      <a16:colId xmlns:a16="http://schemas.microsoft.com/office/drawing/2014/main" val="20003"/>
                    </a:ext>
                  </a:extLst>
                </a:gridCol>
              </a:tblGrid>
              <a:tr h="381000">
                <a:tc>
                  <a:txBody>
                    <a:bodyPr/>
                    <a:lstStyle/>
                    <a:p>
                      <a:pPr marL="0" lvl="0" indent="0" algn="l" rtl="0">
                        <a:spcBef>
                          <a:spcPts val="0"/>
                        </a:spcBef>
                        <a:spcAft>
                          <a:spcPts val="0"/>
                        </a:spcAft>
                        <a:buNone/>
                      </a:pPr>
                      <a:r>
                        <a:rPr lang="en" sz="1800" dirty="0">
                          <a:solidFill>
                            <a:srgbClr val="FFFFFF"/>
                          </a:solidFill>
                          <a:latin typeface="Vindra"/>
                        </a:rPr>
                        <a:t>Survey year</a:t>
                      </a:r>
                      <a:endParaRPr sz="1800" dirty="0">
                        <a:solidFill>
                          <a:srgbClr val="FFFFFF"/>
                        </a:solidFill>
                        <a:latin typeface="Vindra"/>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3D85C6"/>
                    </a:solidFill>
                  </a:tcPr>
                </a:tc>
                <a:tc>
                  <a:txBody>
                    <a:bodyPr/>
                    <a:lstStyle/>
                    <a:p>
                      <a:pPr marL="0" lvl="0" indent="0" algn="l" rtl="0">
                        <a:spcBef>
                          <a:spcPts val="0"/>
                        </a:spcBef>
                        <a:spcAft>
                          <a:spcPts val="0"/>
                        </a:spcAft>
                        <a:buNone/>
                      </a:pPr>
                      <a:r>
                        <a:rPr lang="en" sz="1800" dirty="0">
                          <a:solidFill>
                            <a:srgbClr val="FFFFFF"/>
                          </a:solidFill>
                          <a:latin typeface="Vindra"/>
                        </a:rPr>
                        <a:t>2013</a:t>
                      </a:r>
                      <a:endParaRPr sz="1800" dirty="0">
                        <a:solidFill>
                          <a:srgbClr val="FFFFFF"/>
                        </a:solidFill>
                        <a:latin typeface="Vindra"/>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3D85C6"/>
                    </a:solidFill>
                  </a:tcPr>
                </a:tc>
                <a:tc>
                  <a:txBody>
                    <a:bodyPr/>
                    <a:lstStyle/>
                    <a:p>
                      <a:pPr marL="0" lvl="0" indent="0" algn="l" rtl="0">
                        <a:spcBef>
                          <a:spcPts val="0"/>
                        </a:spcBef>
                        <a:spcAft>
                          <a:spcPts val="0"/>
                        </a:spcAft>
                        <a:buNone/>
                      </a:pPr>
                      <a:r>
                        <a:rPr lang="en" sz="1800" dirty="0">
                          <a:solidFill>
                            <a:srgbClr val="FFFFFF"/>
                          </a:solidFill>
                          <a:latin typeface="Vindra"/>
                        </a:rPr>
                        <a:t>Annual Growth Rate</a:t>
                      </a:r>
                      <a:endParaRPr sz="1800" dirty="0">
                        <a:solidFill>
                          <a:srgbClr val="FFFFFF"/>
                        </a:solidFill>
                        <a:latin typeface="Vindra"/>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3D85C6"/>
                    </a:solidFill>
                  </a:tcPr>
                </a:tc>
                <a:tc>
                  <a:txBody>
                    <a:bodyPr/>
                    <a:lstStyle/>
                    <a:p>
                      <a:pPr marL="0" lvl="0" indent="0" algn="l" rtl="0">
                        <a:spcBef>
                          <a:spcPts val="0"/>
                        </a:spcBef>
                        <a:spcAft>
                          <a:spcPts val="0"/>
                        </a:spcAft>
                        <a:buNone/>
                      </a:pPr>
                      <a:r>
                        <a:rPr lang="en" sz="1800" dirty="0">
                          <a:solidFill>
                            <a:srgbClr val="FFFFFF"/>
                          </a:solidFill>
                          <a:latin typeface="Vindra"/>
                        </a:rPr>
                        <a:t>1.5%</a:t>
                      </a:r>
                      <a:endParaRPr sz="1800" dirty="0">
                        <a:solidFill>
                          <a:srgbClr val="FFFFFF"/>
                        </a:solidFill>
                        <a:latin typeface="Vindra"/>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3D85C6"/>
                    </a:solidFill>
                  </a:tcPr>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 sz="1800">
                          <a:solidFill>
                            <a:srgbClr val="FFFFFF"/>
                          </a:solidFill>
                          <a:latin typeface="Vindra"/>
                        </a:rPr>
                        <a:t>Base period</a:t>
                      </a:r>
                      <a:endParaRPr sz="1800" dirty="0">
                        <a:solidFill>
                          <a:srgbClr val="FFFFFF"/>
                        </a:solidFill>
                        <a:latin typeface="Vindra"/>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3C78D8"/>
                    </a:solidFill>
                  </a:tcPr>
                </a:tc>
                <a:tc>
                  <a:txBody>
                    <a:bodyPr/>
                    <a:lstStyle/>
                    <a:p>
                      <a:pPr marL="0" lvl="0" indent="0" algn="l" rtl="0">
                        <a:spcBef>
                          <a:spcPts val="0"/>
                        </a:spcBef>
                        <a:spcAft>
                          <a:spcPts val="0"/>
                        </a:spcAft>
                        <a:buNone/>
                      </a:pPr>
                      <a:r>
                        <a:rPr lang="en" sz="1800">
                          <a:solidFill>
                            <a:srgbClr val="FFFFFF"/>
                          </a:solidFill>
                          <a:latin typeface="Vindra"/>
                        </a:rPr>
                        <a:t>3 years</a:t>
                      </a:r>
                      <a:endParaRPr sz="1800" dirty="0">
                        <a:solidFill>
                          <a:srgbClr val="FFFFFF"/>
                        </a:solidFill>
                        <a:latin typeface="Vindra"/>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3C78D8"/>
                    </a:solidFill>
                  </a:tcPr>
                </a:tc>
                <a:tc>
                  <a:txBody>
                    <a:bodyPr/>
                    <a:lstStyle/>
                    <a:p>
                      <a:pPr marL="0" lvl="0" indent="0" algn="l" rtl="0">
                        <a:spcBef>
                          <a:spcPts val="0"/>
                        </a:spcBef>
                        <a:spcAft>
                          <a:spcPts val="0"/>
                        </a:spcAft>
                        <a:buNone/>
                      </a:pPr>
                      <a:r>
                        <a:rPr lang="en" sz="1800">
                          <a:solidFill>
                            <a:srgbClr val="FFFFFF"/>
                          </a:solidFill>
                          <a:latin typeface="Vindra"/>
                        </a:rPr>
                        <a:t>Day Scholar Student</a:t>
                      </a:r>
                      <a:endParaRPr sz="1800" dirty="0">
                        <a:solidFill>
                          <a:srgbClr val="FFFFFF"/>
                        </a:solidFill>
                        <a:latin typeface="Vindra"/>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3C78D8"/>
                    </a:solidFill>
                  </a:tcPr>
                </a:tc>
                <a:tc>
                  <a:txBody>
                    <a:bodyPr/>
                    <a:lstStyle/>
                    <a:p>
                      <a:pPr marL="0" lvl="0" indent="0" algn="l" rtl="0">
                        <a:spcBef>
                          <a:spcPts val="0"/>
                        </a:spcBef>
                        <a:spcAft>
                          <a:spcPts val="0"/>
                        </a:spcAft>
                        <a:buNone/>
                      </a:pPr>
                      <a:r>
                        <a:rPr lang="en" sz="1800">
                          <a:solidFill>
                            <a:srgbClr val="FFFFFF"/>
                          </a:solidFill>
                          <a:latin typeface="Vindra"/>
                        </a:rPr>
                        <a:t>100</a:t>
                      </a:r>
                      <a:endParaRPr sz="1800">
                        <a:solidFill>
                          <a:srgbClr val="FFFFFF"/>
                        </a:solidFill>
                        <a:latin typeface="Vindra"/>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3C78D8"/>
                    </a:solidFill>
                  </a:tcPr>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 sz="1800">
                          <a:solidFill>
                            <a:srgbClr val="FFFFFF"/>
                          </a:solidFill>
                          <a:latin typeface="Vindra"/>
                        </a:rPr>
                        <a:t>Design period</a:t>
                      </a:r>
                      <a:endParaRPr sz="1800" dirty="0">
                        <a:solidFill>
                          <a:srgbClr val="FFFFFF"/>
                        </a:solidFill>
                        <a:latin typeface="Vindra"/>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3D85C6"/>
                    </a:solidFill>
                  </a:tcPr>
                </a:tc>
                <a:tc>
                  <a:txBody>
                    <a:bodyPr/>
                    <a:lstStyle/>
                    <a:p>
                      <a:pPr marL="0" lvl="0" indent="0" algn="l" rtl="0">
                        <a:spcBef>
                          <a:spcPts val="0"/>
                        </a:spcBef>
                        <a:spcAft>
                          <a:spcPts val="0"/>
                        </a:spcAft>
                        <a:buNone/>
                      </a:pPr>
                      <a:r>
                        <a:rPr lang="en" sz="1800">
                          <a:solidFill>
                            <a:srgbClr val="FFFFFF"/>
                          </a:solidFill>
                          <a:latin typeface="Vindra"/>
                        </a:rPr>
                        <a:t>25 years</a:t>
                      </a:r>
                      <a:endParaRPr sz="1800" dirty="0">
                        <a:solidFill>
                          <a:srgbClr val="FFFFFF"/>
                        </a:solidFill>
                        <a:latin typeface="Vindra"/>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3D85C6"/>
                    </a:solidFill>
                  </a:tcPr>
                </a:tc>
                <a:tc>
                  <a:txBody>
                    <a:bodyPr/>
                    <a:lstStyle/>
                    <a:p>
                      <a:pPr marL="0" lvl="0" indent="0" algn="l" rtl="0">
                        <a:spcBef>
                          <a:spcPts val="0"/>
                        </a:spcBef>
                        <a:spcAft>
                          <a:spcPts val="0"/>
                        </a:spcAft>
                        <a:buNone/>
                      </a:pPr>
                      <a:r>
                        <a:rPr lang="en" sz="1800">
                          <a:solidFill>
                            <a:srgbClr val="FFFFFF"/>
                          </a:solidFill>
                          <a:latin typeface="Vindra"/>
                        </a:rPr>
                        <a:t>Boarder scholar students</a:t>
                      </a:r>
                      <a:endParaRPr sz="1800" dirty="0">
                        <a:solidFill>
                          <a:srgbClr val="FFFFFF"/>
                        </a:solidFill>
                        <a:latin typeface="Vindra"/>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3D85C6"/>
                    </a:solidFill>
                  </a:tcPr>
                </a:tc>
                <a:tc>
                  <a:txBody>
                    <a:bodyPr/>
                    <a:lstStyle/>
                    <a:p>
                      <a:pPr marL="0" lvl="0" indent="0" algn="l" rtl="0">
                        <a:spcBef>
                          <a:spcPts val="0"/>
                        </a:spcBef>
                        <a:spcAft>
                          <a:spcPts val="0"/>
                        </a:spcAft>
                        <a:buNone/>
                      </a:pPr>
                      <a:r>
                        <a:rPr lang="en" sz="1800">
                          <a:solidFill>
                            <a:srgbClr val="FFFFFF"/>
                          </a:solidFill>
                          <a:latin typeface="Vindra"/>
                        </a:rPr>
                        <a:t>10</a:t>
                      </a:r>
                      <a:endParaRPr sz="1800">
                        <a:solidFill>
                          <a:srgbClr val="FFFFFF"/>
                        </a:solidFill>
                        <a:latin typeface="Vindra"/>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3D85C6"/>
                    </a:solidFill>
                  </a:tcPr>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en" sz="1800">
                          <a:solidFill>
                            <a:srgbClr val="FFFFFF"/>
                          </a:solidFill>
                          <a:latin typeface="Vindra"/>
                        </a:rPr>
                        <a:t>Population</a:t>
                      </a:r>
                      <a:endParaRPr sz="1800">
                        <a:solidFill>
                          <a:srgbClr val="FFFFFF"/>
                        </a:solidFill>
                        <a:latin typeface="Vindra"/>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3C78D8"/>
                    </a:solidFill>
                  </a:tcPr>
                </a:tc>
                <a:tc>
                  <a:txBody>
                    <a:bodyPr/>
                    <a:lstStyle/>
                    <a:p>
                      <a:pPr marL="0" lvl="0" indent="0" algn="l" rtl="0">
                        <a:spcBef>
                          <a:spcPts val="0"/>
                        </a:spcBef>
                        <a:spcAft>
                          <a:spcPts val="0"/>
                        </a:spcAft>
                        <a:buNone/>
                      </a:pPr>
                      <a:r>
                        <a:rPr lang="en" sz="1800" dirty="0">
                          <a:solidFill>
                            <a:srgbClr val="FFFFFF"/>
                          </a:solidFill>
                          <a:latin typeface="Vindra"/>
                        </a:rPr>
                        <a:t>1250</a:t>
                      </a:r>
                      <a:endParaRPr sz="1800" dirty="0">
                        <a:solidFill>
                          <a:srgbClr val="FFFFFF"/>
                        </a:solidFill>
                        <a:latin typeface="Vindra"/>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3C78D8"/>
                    </a:solidFill>
                  </a:tcPr>
                </a:tc>
                <a:tc>
                  <a:txBody>
                    <a:bodyPr/>
                    <a:lstStyle/>
                    <a:p>
                      <a:pPr marL="0" lvl="0" indent="0" algn="l" rtl="0">
                        <a:spcBef>
                          <a:spcPts val="0"/>
                        </a:spcBef>
                        <a:spcAft>
                          <a:spcPts val="0"/>
                        </a:spcAft>
                        <a:buNone/>
                      </a:pPr>
                      <a:r>
                        <a:rPr lang="en" sz="1800">
                          <a:solidFill>
                            <a:srgbClr val="FFFFFF"/>
                          </a:solidFill>
                          <a:latin typeface="Vindra"/>
                        </a:rPr>
                        <a:t>No. of Health Post</a:t>
                      </a:r>
                      <a:endParaRPr sz="1800" dirty="0">
                        <a:solidFill>
                          <a:srgbClr val="FFFFFF"/>
                        </a:solidFill>
                        <a:latin typeface="Vindra"/>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3C78D8"/>
                    </a:solidFill>
                  </a:tcPr>
                </a:tc>
                <a:tc>
                  <a:txBody>
                    <a:bodyPr/>
                    <a:lstStyle/>
                    <a:p>
                      <a:pPr marL="0" lvl="0" indent="0" algn="l" rtl="0">
                        <a:spcBef>
                          <a:spcPts val="0"/>
                        </a:spcBef>
                        <a:spcAft>
                          <a:spcPts val="0"/>
                        </a:spcAft>
                        <a:buNone/>
                      </a:pPr>
                      <a:r>
                        <a:rPr lang="en" sz="1800">
                          <a:solidFill>
                            <a:srgbClr val="FFFFFF"/>
                          </a:solidFill>
                          <a:latin typeface="Vindra"/>
                        </a:rPr>
                        <a:t>1</a:t>
                      </a:r>
                      <a:endParaRPr sz="1800">
                        <a:solidFill>
                          <a:srgbClr val="FFFFFF"/>
                        </a:solidFill>
                        <a:latin typeface="Vindra"/>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3C78D8"/>
                    </a:solidFill>
                  </a:tcPr>
                </a:tc>
                <a:extLst>
                  <a:ext uri="{0D108BD9-81ED-4DB2-BD59-A6C34878D82A}">
                    <a16:rowId xmlns:a16="http://schemas.microsoft.com/office/drawing/2014/main" val="10003"/>
                  </a:ext>
                </a:extLst>
              </a:tr>
              <a:tr h="381000">
                <a:tc>
                  <a:txBody>
                    <a:bodyPr/>
                    <a:lstStyle/>
                    <a:p>
                      <a:pPr marL="0" lvl="0" indent="0" algn="l" rtl="0">
                        <a:spcBef>
                          <a:spcPts val="0"/>
                        </a:spcBef>
                        <a:spcAft>
                          <a:spcPts val="0"/>
                        </a:spcAft>
                        <a:buNone/>
                      </a:pPr>
                      <a:r>
                        <a:rPr lang="en" sz="1800">
                          <a:solidFill>
                            <a:srgbClr val="FFFFFF"/>
                          </a:solidFill>
                          <a:latin typeface="Vindra"/>
                        </a:rPr>
                        <a:t>Cows</a:t>
                      </a:r>
                      <a:endParaRPr sz="1800">
                        <a:solidFill>
                          <a:srgbClr val="FFFFFF"/>
                        </a:solidFill>
                        <a:latin typeface="Vindra"/>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3D85C6"/>
                    </a:solidFill>
                  </a:tcPr>
                </a:tc>
                <a:tc>
                  <a:txBody>
                    <a:bodyPr/>
                    <a:lstStyle/>
                    <a:p>
                      <a:pPr marL="0" lvl="0" indent="0" algn="l" rtl="0">
                        <a:spcBef>
                          <a:spcPts val="0"/>
                        </a:spcBef>
                        <a:spcAft>
                          <a:spcPts val="0"/>
                        </a:spcAft>
                        <a:buNone/>
                      </a:pPr>
                      <a:r>
                        <a:rPr lang="en" sz="1800">
                          <a:solidFill>
                            <a:srgbClr val="FFFFFF"/>
                          </a:solidFill>
                          <a:latin typeface="Vindra"/>
                        </a:rPr>
                        <a:t>200</a:t>
                      </a:r>
                      <a:endParaRPr sz="1800">
                        <a:solidFill>
                          <a:srgbClr val="FFFFFF"/>
                        </a:solidFill>
                        <a:latin typeface="Vindra"/>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3D85C6"/>
                    </a:solidFill>
                  </a:tcPr>
                </a:tc>
                <a:tc>
                  <a:txBody>
                    <a:bodyPr/>
                    <a:lstStyle/>
                    <a:p>
                      <a:pPr marL="0" lvl="0" indent="0" algn="l" rtl="0">
                        <a:spcBef>
                          <a:spcPts val="0"/>
                        </a:spcBef>
                        <a:spcAft>
                          <a:spcPts val="0"/>
                        </a:spcAft>
                        <a:buNone/>
                      </a:pPr>
                      <a:r>
                        <a:rPr lang="en" sz="1800">
                          <a:solidFill>
                            <a:srgbClr val="FFFFFF"/>
                          </a:solidFill>
                          <a:latin typeface="Vindra"/>
                        </a:rPr>
                        <a:t>No. of Tea Shop</a:t>
                      </a:r>
                      <a:endParaRPr sz="1800" dirty="0">
                        <a:solidFill>
                          <a:srgbClr val="FFFFFF"/>
                        </a:solidFill>
                        <a:latin typeface="Vindra"/>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3D85C6"/>
                    </a:solidFill>
                  </a:tcPr>
                </a:tc>
                <a:tc>
                  <a:txBody>
                    <a:bodyPr/>
                    <a:lstStyle/>
                    <a:p>
                      <a:pPr marL="0" lvl="0" indent="0" algn="l" rtl="0">
                        <a:spcBef>
                          <a:spcPts val="0"/>
                        </a:spcBef>
                        <a:spcAft>
                          <a:spcPts val="0"/>
                        </a:spcAft>
                        <a:buNone/>
                      </a:pPr>
                      <a:r>
                        <a:rPr lang="en" sz="1800">
                          <a:solidFill>
                            <a:srgbClr val="FFFFFF"/>
                          </a:solidFill>
                          <a:latin typeface="Vindra"/>
                        </a:rPr>
                        <a:t>1</a:t>
                      </a:r>
                      <a:endParaRPr sz="1800">
                        <a:solidFill>
                          <a:srgbClr val="FFFFFF"/>
                        </a:solidFill>
                        <a:latin typeface="Vindra"/>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3D85C6"/>
                    </a:solidFill>
                  </a:tcPr>
                </a:tc>
                <a:extLst>
                  <a:ext uri="{0D108BD9-81ED-4DB2-BD59-A6C34878D82A}">
                    <a16:rowId xmlns:a16="http://schemas.microsoft.com/office/drawing/2014/main" val="10004"/>
                  </a:ext>
                </a:extLst>
              </a:tr>
              <a:tr h="381000">
                <a:tc>
                  <a:txBody>
                    <a:bodyPr/>
                    <a:lstStyle/>
                    <a:p>
                      <a:pPr marL="0" lvl="0" indent="0" algn="l" rtl="0">
                        <a:spcBef>
                          <a:spcPts val="0"/>
                        </a:spcBef>
                        <a:spcAft>
                          <a:spcPts val="0"/>
                        </a:spcAft>
                        <a:buNone/>
                      </a:pPr>
                      <a:r>
                        <a:rPr lang="en" sz="1800">
                          <a:solidFill>
                            <a:srgbClr val="FFFFFF"/>
                          </a:solidFill>
                          <a:latin typeface="Vindra"/>
                        </a:rPr>
                        <a:t>Goats</a:t>
                      </a:r>
                      <a:endParaRPr sz="1800">
                        <a:solidFill>
                          <a:srgbClr val="FFFFFF"/>
                        </a:solidFill>
                        <a:latin typeface="Vindra"/>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3C78D8"/>
                    </a:solidFill>
                  </a:tcPr>
                </a:tc>
                <a:tc>
                  <a:txBody>
                    <a:bodyPr/>
                    <a:lstStyle/>
                    <a:p>
                      <a:pPr marL="0" lvl="0" indent="0" algn="l" rtl="0">
                        <a:spcBef>
                          <a:spcPts val="0"/>
                        </a:spcBef>
                        <a:spcAft>
                          <a:spcPts val="0"/>
                        </a:spcAft>
                        <a:buNone/>
                      </a:pPr>
                      <a:r>
                        <a:rPr lang="en" sz="1800">
                          <a:solidFill>
                            <a:srgbClr val="FFFFFF"/>
                          </a:solidFill>
                          <a:latin typeface="Vindra"/>
                        </a:rPr>
                        <a:t>500</a:t>
                      </a:r>
                      <a:endParaRPr sz="1800">
                        <a:solidFill>
                          <a:srgbClr val="FFFFFF"/>
                        </a:solidFill>
                        <a:latin typeface="Vindra"/>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3C78D8"/>
                    </a:solidFill>
                  </a:tcPr>
                </a:tc>
                <a:tc>
                  <a:txBody>
                    <a:bodyPr/>
                    <a:lstStyle/>
                    <a:p>
                      <a:pPr marL="0" lvl="0" indent="0" algn="l" rtl="0">
                        <a:spcBef>
                          <a:spcPts val="0"/>
                        </a:spcBef>
                        <a:spcAft>
                          <a:spcPts val="0"/>
                        </a:spcAft>
                        <a:buNone/>
                      </a:pPr>
                      <a:r>
                        <a:rPr lang="en" sz="1800">
                          <a:solidFill>
                            <a:srgbClr val="FFFFFF"/>
                          </a:solidFill>
                          <a:latin typeface="Vindra"/>
                        </a:rPr>
                        <a:t>No. of VDC Office</a:t>
                      </a:r>
                      <a:endParaRPr sz="1800" dirty="0">
                        <a:solidFill>
                          <a:srgbClr val="FFFFFF"/>
                        </a:solidFill>
                        <a:latin typeface="Vindra"/>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3C78D8"/>
                    </a:solidFill>
                  </a:tcPr>
                </a:tc>
                <a:tc>
                  <a:txBody>
                    <a:bodyPr/>
                    <a:lstStyle/>
                    <a:p>
                      <a:pPr marL="0" lvl="0" indent="0" algn="l" rtl="0">
                        <a:spcBef>
                          <a:spcPts val="0"/>
                        </a:spcBef>
                        <a:spcAft>
                          <a:spcPts val="0"/>
                        </a:spcAft>
                        <a:buNone/>
                      </a:pPr>
                      <a:r>
                        <a:rPr lang="en" sz="1800">
                          <a:solidFill>
                            <a:srgbClr val="FFFFFF"/>
                          </a:solidFill>
                          <a:latin typeface="Vindra"/>
                        </a:rPr>
                        <a:t>1</a:t>
                      </a:r>
                      <a:endParaRPr sz="1800">
                        <a:solidFill>
                          <a:srgbClr val="FFFFFF"/>
                        </a:solidFill>
                        <a:latin typeface="Vindra"/>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3C78D8"/>
                    </a:solidFill>
                  </a:tcPr>
                </a:tc>
                <a:extLst>
                  <a:ext uri="{0D108BD9-81ED-4DB2-BD59-A6C34878D82A}">
                    <a16:rowId xmlns:a16="http://schemas.microsoft.com/office/drawing/2014/main" val="10005"/>
                  </a:ext>
                </a:extLst>
              </a:tr>
              <a:tr h="381000">
                <a:tc>
                  <a:txBody>
                    <a:bodyPr/>
                    <a:lstStyle/>
                    <a:p>
                      <a:pPr marL="0" lvl="0" indent="0" algn="l" rtl="0">
                        <a:spcBef>
                          <a:spcPts val="0"/>
                        </a:spcBef>
                        <a:spcAft>
                          <a:spcPts val="0"/>
                        </a:spcAft>
                        <a:buNone/>
                      </a:pPr>
                      <a:r>
                        <a:rPr lang="en" sz="1800">
                          <a:solidFill>
                            <a:srgbClr val="FFFFFF"/>
                          </a:solidFill>
                          <a:latin typeface="Vindra"/>
                        </a:rPr>
                        <a:t>Chicken</a:t>
                      </a:r>
                      <a:endParaRPr sz="1800">
                        <a:solidFill>
                          <a:srgbClr val="FFFFFF"/>
                        </a:solidFill>
                        <a:latin typeface="Vindra"/>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3D85C6"/>
                    </a:solidFill>
                  </a:tcPr>
                </a:tc>
                <a:tc>
                  <a:txBody>
                    <a:bodyPr/>
                    <a:lstStyle/>
                    <a:p>
                      <a:pPr marL="0" lvl="0" indent="0" algn="l" rtl="0">
                        <a:spcBef>
                          <a:spcPts val="0"/>
                        </a:spcBef>
                        <a:spcAft>
                          <a:spcPts val="0"/>
                        </a:spcAft>
                        <a:buNone/>
                      </a:pPr>
                      <a:r>
                        <a:rPr lang="en" sz="1800">
                          <a:solidFill>
                            <a:srgbClr val="FFFFFF"/>
                          </a:solidFill>
                          <a:latin typeface="Vindra"/>
                        </a:rPr>
                        <a:t>5000</a:t>
                      </a:r>
                      <a:endParaRPr sz="1800">
                        <a:solidFill>
                          <a:srgbClr val="FFFFFF"/>
                        </a:solidFill>
                        <a:latin typeface="Vindra"/>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3D85C6"/>
                    </a:solidFill>
                  </a:tcPr>
                </a:tc>
                <a:tc>
                  <a:txBody>
                    <a:bodyPr/>
                    <a:lstStyle/>
                    <a:p>
                      <a:pPr marL="0" lvl="0" indent="0" algn="l" rtl="0">
                        <a:spcBef>
                          <a:spcPts val="0"/>
                        </a:spcBef>
                        <a:spcAft>
                          <a:spcPts val="0"/>
                        </a:spcAft>
                        <a:buNone/>
                      </a:pPr>
                      <a:endParaRPr sz="1800">
                        <a:solidFill>
                          <a:srgbClr val="FFFFFF"/>
                        </a:solidFill>
                        <a:latin typeface="Vindra"/>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3D85C6"/>
                    </a:solidFill>
                  </a:tcPr>
                </a:tc>
                <a:tc>
                  <a:txBody>
                    <a:bodyPr/>
                    <a:lstStyle/>
                    <a:p>
                      <a:pPr marL="0" lvl="0" indent="0" algn="l" rtl="0">
                        <a:spcBef>
                          <a:spcPts val="0"/>
                        </a:spcBef>
                        <a:spcAft>
                          <a:spcPts val="0"/>
                        </a:spcAft>
                        <a:buNone/>
                      </a:pPr>
                      <a:endParaRPr sz="1800" dirty="0">
                        <a:solidFill>
                          <a:srgbClr val="FFFFFF"/>
                        </a:solidFill>
                        <a:latin typeface="Vindra"/>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3D85C6"/>
                    </a:solidFill>
                  </a:tcPr>
                </a:tc>
                <a:extLst>
                  <a:ext uri="{0D108BD9-81ED-4DB2-BD59-A6C34878D82A}">
                    <a16:rowId xmlns:a16="http://schemas.microsoft.com/office/drawing/2014/main" val="10006"/>
                  </a:ext>
                </a:extLst>
              </a:tr>
            </a:tbl>
          </a:graphicData>
        </a:graphic>
      </p:graphicFrame>
      <p:sp>
        <p:nvSpPr>
          <p:cNvPr id="392" name="Google Shape;392;p52"/>
          <p:cNvSpPr txBox="1"/>
          <p:nvPr/>
        </p:nvSpPr>
        <p:spPr>
          <a:xfrm>
            <a:off x="477892" y="5867084"/>
            <a:ext cx="8513707" cy="686115"/>
          </a:xfrm>
          <a:prstGeom prst="rect">
            <a:avLst/>
          </a:prstGeom>
          <a:noFill/>
          <a:ln>
            <a:noFill/>
          </a:ln>
        </p:spPr>
        <p:txBody>
          <a:bodyPr spcFirstLastPara="1" wrap="square" lIns="91425" tIns="91425" rIns="91425" bIns="91425" anchor="t" anchorCtr="0">
            <a:noAutofit/>
          </a:bodyPr>
          <a:lstStyle/>
          <a:p>
            <a:pPr defTabSz="914400">
              <a:buClr>
                <a:srgbClr val="000000"/>
              </a:buClr>
            </a:pPr>
            <a:r>
              <a:rPr lang="en" sz="2400" kern="0" dirty="0">
                <a:solidFill>
                  <a:srgbClr val="FFFFFF"/>
                </a:solidFill>
                <a:latin typeface="Vindra"/>
                <a:ea typeface="Century Gothic"/>
                <a:cs typeface="Century Gothic"/>
                <a:sym typeface="Century Gothic"/>
              </a:rPr>
              <a:t>Calculate average water demand for design year. </a:t>
            </a:r>
            <a:r>
              <a:rPr lang="en" sz="2400" i="1" kern="0" dirty="0">
                <a:solidFill>
                  <a:srgbClr val="FFC000"/>
                </a:solidFill>
                <a:latin typeface="Vindra"/>
                <a:ea typeface="Century Gothic"/>
                <a:cs typeface="Century Gothic"/>
                <a:sym typeface="Century Gothic"/>
              </a:rPr>
              <a:t>IOE 2073 Chaitra</a:t>
            </a:r>
            <a:endParaRPr sz="2400" i="1" kern="0" dirty="0">
              <a:solidFill>
                <a:srgbClr val="FFC000"/>
              </a:solidFill>
              <a:latin typeface="Vindra"/>
              <a:ea typeface="Century Gothic"/>
              <a:cs typeface="Century Gothic"/>
              <a:sym typeface="Century Gothic"/>
            </a:endParaRPr>
          </a:p>
        </p:txBody>
      </p:sp>
      <p:sp>
        <p:nvSpPr>
          <p:cNvPr id="5" name="Slide Number Placeholder 4">
            <a:extLst>
              <a:ext uri="{FF2B5EF4-FFF2-40B4-BE49-F238E27FC236}">
                <a16:creationId xmlns:a16="http://schemas.microsoft.com/office/drawing/2014/main" id="{3213BD8F-4B0F-4ADF-8FCE-CCA3EB36CCEE}"/>
              </a:ext>
            </a:extLst>
          </p:cNvPr>
          <p:cNvSpPr>
            <a:spLocks noGrp="1"/>
          </p:cNvSpPr>
          <p:nvPr>
            <p:ph type="sldNum" idx="12"/>
          </p:nvPr>
        </p:nvSpPr>
        <p:spPr/>
        <p:txBody>
          <a:bodyPr/>
          <a:lstStyle/>
          <a:p>
            <a:fld id="{00000000-1234-1234-1234-123412341234}" type="slidenum">
              <a:rPr lang="en" smtClean="0">
                <a:solidFill>
                  <a:srgbClr val="FFFFFF"/>
                </a:solidFill>
              </a:rPr>
              <a:pPr/>
              <a:t>43</a:t>
            </a:fld>
            <a:endParaRPr lang="en">
              <a:solidFill>
                <a:srgbClr val="FFFFFF"/>
              </a:solidFill>
            </a:endParaRPr>
          </a:p>
        </p:txBody>
      </p:sp>
    </p:spTree>
    <p:extLst>
      <p:ext uri="{BB962C8B-B14F-4D97-AF65-F5344CB8AC3E}">
        <p14:creationId xmlns:p14="http://schemas.microsoft.com/office/powerpoint/2010/main" val="103571297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89"/>
                                        </p:tgtEl>
                                        <p:attrNameLst>
                                          <p:attrName>style.visibility</p:attrName>
                                        </p:attrNameLst>
                                      </p:cBhvr>
                                      <p:to>
                                        <p:strVal val="visible"/>
                                      </p:to>
                                    </p:set>
                                    <p:animEffect transition="in" filter="barn(inVertical)">
                                      <p:cBhvr>
                                        <p:cTn id="7" dur="500"/>
                                        <p:tgtEl>
                                          <p:spTgt spid="389"/>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390">
                                            <p:txEl>
                                              <p:pRg st="0" end="0"/>
                                            </p:txEl>
                                          </p:spTgt>
                                        </p:tgtEl>
                                        <p:attrNameLst>
                                          <p:attrName>style.visibility</p:attrName>
                                        </p:attrNameLst>
                                      </p:cBhvr>
                                      <p:to>
                                        <p:strVal val="visible"/>
                                      </p:to>
                                    </p:set>
                                    <p:animEffect transition="in" filter="randombar(horizontal)">
                                      <p:cBhvr>
                                        <p:cTn id="12" dur="500"/>
                                        <p:tgtEl>
                                          <p:spTgt spid="390">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391"/>
                                        </p:tgtEl>
                                        <p:attrNameLst>
                                          <p:attrName>style.visibility</p:attrName>
                                        </p:attrNameLst>
                                      </p:cBhvr>
                                      <p:to>
                                        <p:strVal val="visible"/>
                                      </p:to>
                                    </p:set>
                                    <p:animEffect transition="in" filter="randombar(horizontal)">
                                      <p:cBhvr>
                                        <p:cTn id="17" dur="500"/>
                                        <p:tgtEl>
                                          <p:spTgt spid="391"/>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392"/>
                                        </p:tgtEl>
                                        <p:attrNameLst>
                                          <p:attrName>style.visibility</p:attrName>
                                        </p:attrNameLst>
                                      </p:cBhvr>
                                      <p:to>
                                        <p:strVal val="visible"/>
                                      </p:to>
                                    </p:set>
                                    <p:animEffect transition="in" filter="randombar(horizontal)">
                                      <p:cBhvr>
                                        <p:cTn id="22" dur="500"/>
                                        <p:tgtEl>
                                          <p:spTgt spid="3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 grpId="0"/>
      <p:bldP spid="390" grpId="0" build="p"/>
      <p:bldP spid="392"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sp>
        <p:nvSpPr>
          <p:cNvPr id="397" name="Google Shape;397;p53"/>
          <p:cNvSpPr txBox="1">
            <a:spLocks noGrp="1"/>
          </p:cNvSpPr>
          <p:nvPr>
            <p:ph type="title"/>
          </p:nvPr>
        </p:nvSpPr>
        <p:spPr>
          <a:xfrm>
            <a:off x="483675" y="304800"/>
            <a:ext cx="7053600" cy="490800"/>
          </a:xfrm>
          <a:prstGeom prst="rect">
            <a:avLst/>
          </a:prstGeom>
        </p:spPr>
        <p:txBody>
          <a:bodyPr spcFirstLastPara="1" wrap="square" lIns="68575" tIns="34275" rIns="68575" bIns="34275" anchor="t" anchorCtr="0">
            <a:noAutofit/>
          </a:bodyPr>
          <a:lstStyle/>
          <a:p>
            <a:r>
              <a:rPr lang="en" dirty="0">
                <a:solidFill>
                  <a:srgbClr val="FFFF00"/>
                </a:solidFill>
                <a:latin typeface="Vindra"/>
              </a:rPr>
              <a:t>Solution:</a:t>
            </a:r>
            <a:endParaRPr dirty="0">
              <a:solidFill>
                <a:srgbClr val="FFFF00"/>
              </a:solidFill>
              <a:latin typeface="Vindra"/>
            </a:endParaRPr>
          </a:p>
        </p:txBody>
      </p:sp>
      <p:sp>
        <p:nvSpPr>
          <p:cNvPr id="398" name="Google Shape;398;p53"/>
          <p:cNvSpPr txBox="1">
            <a:spLocks noGrp="1"/>
          </p:cNvSpPr>
          <p:nvPr>
            <p:ph type="body" idx="1"/>
          </p:nvPr>
        </p:nvSpPr>
        <p:spPr>
          <a:xfrm>
            <a:off x="483675" y="914400"/>
            <a:ext cx="8431725" cy="5334000"/>
          </a:xfrm>
          <a:prstGeom prst="rect">
            <a:avLst/>
          </a:prstGeom>
        </p:spPr>
        <p:txBody>
          <a:bodyPr spcFirstLastPara="1" wrap="square" lIns="68575" tIns="34275" rIns="68575" bIns="34275" anchor="t" anchorCtr="0">
            <a:noAutofit/>
          </a:bodyPr>
          <a:lstStyle/>
          <a:p>
            <a:pPr marL="0" indent="0">
              <a:buNone/>
            </a:pPr>
            <a:r>
              <a:rPr lang="en" sz="2400" dirty="0">
                <a:latin typeface="Vindra"/>
              </a:rPr>
              <a:t>Here,</a:t>
            </a:r>
            <a:endParaRPr sz="2400" dirty="0">
              <a:latin typeface="Vindra"/>
            </a:endParaRPr>
          </a:p>
          <a:p>
            <a:pPr marL="0" indent="0">
              <a:buNone/>
            </a:pPr>
            <a:r>
              <a:rPr lang="en" sz="2400" dirty="0">
                <a:latin typeface="Vindra"/>
              </a:rPr>
              <a:t>	Survey year = 2013</a:t>
            </a:r>
            <a:endParaRPr sz="2400" dirty="0">
              <a:latin typeface="Vindra"/>
            </a:endParaRPr>
          </a:p>
          <a:p>
            <a:pPr marL="0" indent="0">
              <a:buNone/>
            </a:pPr>
            <a:r>
              <a:rPr lang="en" sz="2400" dirty="0">
                <a:latin typeface="Vindra"/>
              </a:rPr>
              <a:t>	Base period = 3 years</a:t>
            </a:r>
            <a:endParaRPr sz="2400" dirty="0">
              <a:latin typeface="Vindra"/>
            </a:endParaRPr>
          </a:p>
          <a:p>
            <a:pPr marL="0" indent="0">
              <a:buNone/>
            </a:pPr>
            <a:r>
              <a:rPr lang="en" sz="2400" dirty="0">
                <a:latin typeface="Vindra"/>
              </a:rPr>
              <a:t>	Design period = 25 years</a:t>
            </a:r>
            <a:endParaRPr sz="2400" dirty="0">
              <a:latin typeface="Vindra"/>
            </a:endParaRPr>
          </a:p>
          <a:p>
            <a:pPr marL="0" indent="0">
              <a:buNone/>
            </a:pPr>
            <a:r>
              <a:rPr lang="en" sz="2400" dirty="0">
                <a:latin typeface="Vindra"/>
              </a:rPr>
              <a:t>	Total Design period = base period + design period</a:t>
            </a:r>
          </a:p>
          <a:p>
            <a:pPr marL="0" indent="0">
              <a:buNone/>
            </a:pPr>
            <a:r>
              <a:rPr lang="en" sz="2400" dirty="0">
                <a:latin typeface="Vindra"/>
              </a:rPr>
              <a:t>				= 3 +25 = 28 years</a:t>
            </a:r>
            <a:endParaRPr sz="2400" dirty="0">
              <a:latin typeface="Vindra"/>
            </a:endParaRPr>
          </a:p>
          <a:p>
            <a:pPr marL="0" indent="0">
              <a:buNone/>
            </a:pPr>
            <a:r>
              <a:rPr lang="en" sz="2400" dirty="0">
                <a:latin typeface="Vindra"/>
              </a:rPr>
              <a:t>	Survey year population (P) = 1250</a:t>
            </a:r>
            <a:endParaRPr sz="2400" dirty="0">
              <a:latin typeface="Vindra"/>
            </a:endParaRPr>
          </a:p>
          <a:p>
            <a:pPr marL="0" indent="0">
              <a:buNone/>
            </a:pPr>
            <a:r>
              <a:rPr lang="en" sz="2400" dirty="0">
                <a:latin typeface="Vindra"/>
              </a:rPr>
              <a:t>	Survey year Day scholar students No. = 100</a:t>
            </a:r>
            <a:endParaRPr sz="2400" dirty="0">
              <a:latin typeface="Vindra"/>
            </a:endParaRPr>
          </a:p>
          <a:p>
            <a:pPr marL="0" indent="0">
              <a:buNone/>
            </a:pPr>
            <a:r>
              <a:rPr lang="en" sz="2400" dirty="0">
                <a:latin typeface="Vindra"/>
              </a:rPr>
              <a:t>	Survey year Boarder students No. = 10</a:t>
            </a:r>
            <a:endParaRPr sz="2400" dirty="0">
              <a:latin typeface="Vindra"/>
            </a:endParaRPr>
          </a:p>
          <a:p>
            <a:pPr marL="0" indent="0">
              <a:buClr>
                <a:schemeClr val="dk1"/>
              </a:buClr>
              <a:buNone/>
            </a:pPr>
            <a:r>
              <a:rPr lang="en" sz="2400" dirty="0">
                <a:latin typeface="Vindra"/>
              </a:rPr>
              <a:t>	Growth rate per year ( r ) = 1.5%</a:t>
            </a:r>
            <a:endParaRPr sz="2400" dirty="0">
              <a:latin typeface="Vindra"/>
            </a:endParaRPr>
          </a:p>
        </p:txBody>
      </p:sp>
      <p:sp>
        <p:nvSpPr>
          <p:cNvPr id="5" name="Slide Number Placeholder 4">
            <a:extLst>
              <a:ext uri="{FF2B5EF4-FFF2-40B4-BE49-F238E27FC236}">
                <a16:creationId xmlns:a16="http://schemas.microsoft.com/office/drawing/2014/main" id="{1C23D9C2-CFB5-451E-9C69-AC0C18E86475}"/>
              </a:ext>
            </a:extLst>
          </p:cNvPr>
          <p:cNvSpPr>
            <a:spLocks noGrp="1"/>
          </p:cNvSpPr>
          <p:nvPr>
            <p:ph type="sldNum" idx="12"/>
          </p:nvPr>
        </p:nvSpPr>
        <p:spPr/>
        <p:txBody>
          <a:bodyPr/>
          <a:lstStyle/>
          <a:p>
            <a:fld id="{00000000-1234-1234-1234-123412341234}" type="slidenum">
              <a:rPr lang="en" smtClean="0">
                <a:solidFill>
                  <a:srgbClr val="FFFFFF"/>
                </a:solidFill>
              </a:rPr>
              <a:pPr/>
              <a:t>44</a:t>
            </a:fld>
            <a:endParaRPr lang="en">
              <a:solidFill>
                <a:srgbClr val="FFFFFF"/>
              </a:solidFill>
            </a:endParaRPr>
          </a:p>
        </p:txBody>
      </p:sp>
    </p:spTree>
    <p:extLst>
      <p:ext uri="{BB962C8B-B14F-4D97-AF65-F5344CB8AC3E}">
        <p14:creationId xmlns:p14="http://schemas.microsoft.com/office/powerpoint/2010/main" val="387232598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97"/>
                                        </p:tgtEl>
                                        <p:attrNameLst>
                                          <p:attrName>style.visibility</p:attrName>
                                        </p:attrNameLst>
                                      </p:cBhvr>
                                      <p:to>
                                        <p:strVal val="visible"/>
                                      </p:to>
                                    </p:set>
                                    <p:animEffect transition="in" filter="randombar(horizontal)">
                                      <p:cBhvr>
                                        <p:cTn id="7" dur="500"/>
                                        <p:tgtEl>
                                          <p:spTgt spid="397"/>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398">
                                            <p:txEl>
                                              <p:pRg st="0" end="0"/>
                                            </p:txEl>
                                          </p:spTgt>
                                        </p:tgtEl>
                                        <p:attrNameLst>
                                          <p:attrName>style.visibility</p:attrName>
                                        </p:attrNameLst>
                                      </p:cBhvr>
                                      <p:to>
                                        <p:strVal val="visible"/>
                                      </p:to>
                                    </p:set>
                                    <p:animEffect transition="in" filter="barn(inVertical)">
                                      <p:cBhvr>
                                        <p:cTn id="12" dur="500"/>
                                        <p:tgtEl>
                                          <p:spTgt spid="398">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398">
                                            <p:txEl>
                                              <p:pRg st="1" end="1"/>
                                            </p:txEl>
                                          </p:spTgt>
                                        </p:tgtEl>
                                        <p:attrNameLst>
                                          <p:attrName>style.visibility</p:attrName>
                                        </p:attrNameLst>
                                      </p:cBhvr>
                                      <p:to>
                                        <p:strVal val="visible"/>
                                      </p:to>
                                    </p:set>
                                    <p:animEffect transition="in" filter="barn(inVertical)">
                                      <p:cBhvr>
                                        <p:cTn id="17" dur="500"/>
                                        <p:tgtEl>
                                          <p:spTgt spid="398">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398">
                                            <p:txEl>
                                              <p:pRg st="2" end="2"/>
                                            </p:txEl>
                                          </p:spTgt>
                                        </p:tgtEl>
                                        <p:attrNameLst>
                                          <p:attrName>style.visibility</p:attrName>
                                        </p:attrNameLst>
                                      </p:cBhvr>
                                      <p:to>
                                        <p:strVal val="visible"/>
                                      </p:to>
                                    </p:set>
                                    <p:animEffect transition="in" filter="barn(inVertical)">
                                      <p:cBhvr>
                                        <p:cTn id="22" dur="500"/>
                                        <p:tgtEl>
                                          <p:spTgt spid="398">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398">
                                            <p:txEl>
                                              <p:pRg st="3" end="3"/>
                                            </p:txEl>
                                          </p:spTgt>
                                        </p:tgtEl>
                                        <p:attrNameLst>
                                          <p:attrName>style.visibility</p:attrName>
                                        </p:attrNameLst>
                                      </p:cBhvr>
                                      <p:to>
                                        <p:strVal val="visible"/>
                                      </p:to>
                                    </p:set>
                                    <p:animEffect transition="in" filter="barn(inVertical)">
                                      <p:cBhvr>
                                        <p:cTn id="27" dur="500"/>
                                        <p:tgtEl>
                                          <p:spTgt spid="398">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grpId="0" nodeType="clickEffect">
                                  <p:stCondLst>
                                    <p:cond delay="0"/>
                                  </p:stCondLst>
                                  <p:childTnLst>
                                    <p:set>
                                      <p:cBhvr>
                                        <p:cTn id="31" dur="1" fill="hold">
                                          <p:stCondLst>
                                            <p:cond delay="0"/>
                                          </p:stCondLst>
                                        </p:cTn>
                                        <p:tgtEl>
                                          <p:spTgt spid="398">
                                            <p:txEl>
                                              <p:pRg st="4" end="4"/>
                                            </p:txEl>
                                          </p:spTgt>
                                        </p:tgtEl>
                                        <p:attrNameLst>
                                          <p:attrName>style.visibility</p:attrName>
                                        </p:attrNameLst>
                                      </p:cBhvr>
                                      <p:to>
                                        <p:strVal val="visible"/>
                                      </p:to>
                                    </p:set>
                                    <p:animEffect transition="in" filter="barn(inVertical)">
                                      <p:cBhvr>
                                        <p:cTn id="32" dur="500"/>
                                        <p:tgtEl>
                                          <p:spTgt spid="398">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6" presetClass="entr" presetSubtype="21" fill="hold" grpId="0" nodeType="clickEffect">
                                  <p:stCondLst>
                                    <p:cond delay="0"/>
                                  </p:stCondLst>
                                  <p:childTnLst>
                                    <p:set>
                                      <p:cBhvr>
                                        <p:cTn id="36" dur="1" fill="hold">
                                          <p:stCondLst>
                                            <p:cond delay="0"/>
                                          </p:stCondLst>
                                        </p:cTn>
                                        <p:tgtEl>
                                          <p:spTgt spid="398">
                                            <p:txEl>
                                              <p:pRg st="5" end="5"/>
                                            </p:txEl>
                                          </p:spTgt>
                                        </p:tgtEl>
                                        <p:attrNameLst>
                                          <p:attrName>style.visibility</p:attrName>
                                        </p:attrNameLst>
                                      </p:cBhvr>
                                      <p:to>
                                        <p:strVal val="visible"/>
                                      </p:to>
                                    </p:set>
                                    <p:animEffect transition="in" filter="barn(inVertical)">
                                      <p:cBhvr>
                                        <p:cTn id="37" dur="500"/>
                                        <p:tgtEl>
                                          <p:spTgt spid="398">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6" presetClass="entr" presetSubtype="21" fill="hold" grpId="0" nodeType="clickEffect">
                                  <p:stCondLst>
                                    <p:cond delay="0"/>
                                  </p:stCondLst>
                                  <p:childTnLst>
                                    <p:set>
                                      <p:cBhvr>
                                        <p:cTn id="41" dur="1" fill="hold">
                                          <p:stCondLst>
                                            <p:cond delay="0"/>
                                          </p:stCondLst>
                                        </p:cTn>
                                        <p:tgtEl>
                                          <p:spTgt spid="398">
                                            <p:txEl>
                                              <p:pRg st="6" end="6"/>
                                            </p:txEl>
                                          </p:spTgt>
                                        </p:tgtEl>
                                        <p:attrNameLst>
                                          <p:attrName>style.visibility</p:attrName>
                                        </p:attrNameLst>
                                      </p:cBhvr>
                                      <p:to>
                                        <p:strVal val="visible"/>
                                      </p:to>
                                    </p:set>
                                    <p:animEffect transition="in" filter="barn(inVertical)">
                                      <p:cBhvr>
                                        <p:cTn id="42" dur="500"/>
                                        <p:tgtEl>
                                          <p:spTgt spid="398">
                                            <p:txEl>
                                              <p:pRg st="6" end="6"/>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6" presetClass="entr" presetSubtype="21" fill="hold" grpId="0" nodeType="clickEffect">
                                  <p:stCondLst>
                                    <p:cond delay="0"/>
                                  </p:stCondLst>
                                  <p:childTnLst>
                                    <p:set>
                                      <p:cBhvr>
                                        <p:cTn id="46" dur="1" fill="hold">
                                          <p:stCondLst>
                                            <p:cond delay="0"/>
                                          </p:stCondLst>
                                        </p:cTn>
                                        <p:tgtEl>
                                          <p:spTgt spid="398">
                                            <p:txEl>
                                              <p:pRg st="7" end="7"/>
                                            </p:txEl>
                                          </p:spTgt>
                                        </p:tgtEl>
                                        <p:attrNameLst>
                                          <p:attrName>style.visibility</p:attrName>
                                        </p:attrNameLst>
                                      </p:cBhvr>
                                      <p:to>
                                        <p:strVal val="visible"/>
                                      </p:to>
                                    </p:set>
                                    <p:animEffect transition="in" filter="barn(inVertical)">
                                      <p:cBhvr>
                                        <p:cTn id="47" dur="500"/>
                                        <p:tgtEl>
                                          <p:spTgt spid="398">
                                            <p:txEl>
                                              <p:pRg st="7" end="7"/>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6" presetClass="entr" presetSubtype="21" fill="hold" grpId="0" nodeType="clickEffect">
                                  <p:stCondLst>
                                    <p:cond delay="0"/>
                                  </p:stCondLst>
                                  <p:childTnLst>
                                    <p:set>
                                      <p:cBhvr>
                                        <p:cTn id="51" dur="1" fill="hold">
                                          <p:stCondLst>
                                            <p:cond delay="0"/>
                                          </p:stCondLst>
                                        </p:cTn>
                                        <p:tgtEl>
                                          <p:spTgt spid="398">
                                            <p:txEl>
                                              <p:pRg st="8" end="8"/>
                                            </p:txEl>
                                          </p:spTgt>
                                        </p:tgtEl>
                                        <p:attrNameLst>
                                          <p:attrName>style.visibility</p:attrName>
                                        </p:attrNameLst>
                                      </p:cBhvr>
                                      <p:to>
                                        <p:strVal val="visible"/>
                                      </p:to>
                                    </p:set>
                                    <p:animEffect transition="in" filter="barn(inVertical)">
                                      <p:cBhvr>
                                        <p:cTn id="52" dur="500"/>
                                        <p:tgtEl>
                                          <p:spTgt spid="398">
                                            <p:txEl>
                                              <p:pRg st="8" end="8"/>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6" presetClass="entr" presetSubtype="21" fill="hold" grpId="0" nodeType="clickEffect">
                                  <p:stCondLst>
                                    <p:cond delay="0"/>
                                  </p:stCondLst>
                                  <p:childTnLst>
                                    <p:set>
                                      <p:cBhvr>
                                        <p:cTn id="56" dur="1" fill="hold">
                                          <p:stCondLst>
                                            <p:cond delay="0"/>
                                          </p:stCondLst>
                                        </p:cTn>
                                        <p:tgtEl>
                                          <p:spTgt spid="398">
                                            <p:txEl>
                                              <p:pRg st="9" end="9"/>
                                            </p:txEl>
                                          </p:spTgt>
                                        </p:tgtEl>
                                        <p:attrNameLst>
                                          <p:attrName>style.visibility</p:attrName>
                                        </p:attrNameLst>
                                      </p:cBhvr>
                                      <p:to>
                                        <p:strVal val="visible"/>
                                      </p:to>
                                    </p:set>
                                    <p:animEffect transition="in" filter="barn(inVertical)">
                                      <p:cBhvr>
                                        <p:cTn id="57" dur="500"/>
                                        <p:tgtEl>
                                          <p:spTgt spid="398">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7" grpId="0"/>
      <p:bldP spid="398"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03" name="Google Shape;403;p54"/>
              <p:cNvSpPr txBox="1">
                <a:spLocks noGrp="1"/>
              </p:cNvSpPr>
              <p:nvPr>
                <p:ph type="body" idx="1"/>
              </p:nvPr>
            </p:nvSpPr>
            <p:spPr>
              <a:xfrm>
                <a:off x="827474" y="990600"/>
                <a:ext cx="7783125" cy="5867400"/>
              </a:xfrm>
              <a:prstGeom prst="rect">
                <a:avLst/>
              </a:prstGeom>
            </p:spPr>
            <p:txBody>
              <a:bodyPr spcFirstLastPara="1" wrap="square" lIns="68575" tIns="34275" rIns="68575" bIns="34275" anchor="t" anchorCtr="0">
                <a:noAutofit/>
              </a:bodyPr>
              <a:lstStyle/>
              <a:p>
                <a:pPr marL="0" indent="0">
                  <a:buNone/>
                </a:pPr>
                <a:r>
                  <a:rPr lang="en-MY" sz="2400" dirty="0">
                    <a:latin typeface="Vindra"/>
                  </a:rPr>
                  <a:t>Then, for design year</a:t>
                </a:r>
              </a:p>
              <a:p>
                <a:pPr marL="0" indent="0">
                  <a:buNone/>
                </a:pPr>
                <a:r>
                  <a:rPr lang="en-MY" sz="2400" dirty="0">
                    <a:latin typeface="Vindra"/>
                  </a:rPr>
                  <a:t>	Population (</a:t>
                </a:r>
                <a14:m>
                  <m:oMath xmlns:m="http://schemas.openxmlformats.org/officeDocument/2006/math">
                    <m:r>
                      <a:rPr lang="en-MY" sz="2400" i="1" dirty="0">
                        <a:latin typeface="Cambria Math" panose="02040503050406030204" pitchFamily="18" charset="0"/>
                      </a:rPr>
                      <m:t>𝑃</m:t>
                    </m:r>
                    <m:r>
                      <a:rPr lang="en-MY" sz="2400" b="0" i="1" baseline="-25000" dirty="0" smtClean="0">
                        <a:latin typeface="Cambria Math" panose="02040503050406030204" pitchFamily="18" charset="0"/>
                      </a:rPr>
                      <m:t>𝑛</m:t>
                    </m:r>
                  </m:oMath>
                </a14:m>
                <a:r>
                  <a:rPr lang="en-MY" sz="2400" dirty="0">
                    <a:latin typeface="Vindra"/>
                  </a:rPr>
                  <a:t>) </a:t>
                </a:r>
                <a14:m>
                  <m:oMath xmlns:m="http://schemas.openxmlformats.org/officeDocument/2006/math">
                    <m:r>
                      <a:rPr lang="en-MY" sz="2400" i="1" dirty="0">
                        <a:latin typeface="Cambria Math" panose="02040503050406030204" pitchFamily="18" charset="0"/>
                      </a:rPr>
                      <m:t>=</m:t>
                    </m:r>
                    <m:r>
                      <a:rPr lang="en-MY" sz="2400" b="0" i="1" dirty="0" smtClean="0">
                        <a:latin typeface="Cambria Math" panose="02040503050406030204" pitchFamily="18" charset="0"/>
                      </a:rPr>
                      <m:t>𝑃</m:t>
                    </m:r>
                    <m:r>
                      <a:rPr lang="en-MY" sz="2400" i="1" dirty="0">
                        <a:latin typeface="Cambria Math" panose="02040503050406030204" pitchFamily="18" charset="0"/>
                      </a:rPr>
                      <m:t>∗</m:t>
                    </m:r>
                    <m:sSup>
                      <m:sSupPr>
                        <m:ctrlPr>
                          <a:rPr lang="ar-AE" sz="2400" i="1" dirty="0">
                            <a:latin typeface="Cambria Math" panose="02040503050406030204" pitchFamily="18" charset="0"/>
                          </a:rPr>
                        </m:ctrlPr>
                      </m:sSupPr>
                      <m:e>
                        <m:d>
                          <m:dPr>
                            <m:ctrlPr>
                              <a:rPr lang="ar-AE" sz="2400" i="1" dirty="0">
                                <a:latin typeface="Cambria Math" panose="02040503050406030204" pitchFamily="18" charset="0"/>
                              </a:rPr>
                            </m:ctrlPr>
                          </m:dPr>
                          <m:e>
                            <m:r>
                              <a:rPr lang="ar-AE" sz="2400" i="1" dirty="0">
                                <a:latin typeface="Cambria Math" panose="02040503050406030204" pitchFamily="18" charset="0"/>
                              </a:rPr>
                              <m:t>1</m:t>
                            </m:r>
                            <m:r>
                              <a:rPr lang="ar-AE" sz="2400" i="1" dirty="0">
                                <a:latin typeface="Cambria Math" panose="02040503050406030204" pitchFamily="18" charset="0"/>
                              </a:rPr>
                              <m:t>+</m:t>
                            </m:r>
                            <m:f>
                              <m:fPr>
                                <m:ctrlPr>
                                  <a:rPr lang="ar-AE" sz="2400" i="1" dirty="0">
                                    <a:latin typeface="Cambria Math" panose="02040503050406030204" pitchFamily="18" charset="0"/>
                                  </a:rPr>
                                </m:ctrlPr>
                              </m:fPr>
                              <m:num>
                                <m:r>
                                  <a:rPr lang="en-MY" sz="2400" b="0" i="1" dirty="0" smtClean="0">
                                    <a:latin typeface="Cambria Math" panose="02040503050406030204" pitchFamily="18" charset="0"/>
                                  </a:rPr>
                                  <m:t>𝑟</m:t>
                                </m:r>
                              </m:num>
                              <m:den>
                                <m:r>
                                  <a:rPr lang="ar-AE" sz="2400" i="1" dirty="0">
                                    <a:latin typeface="Cambria Math" panose="02040503050406030204" pitchFamily="18" charset="0"/>
                                  </a:rPr>
                                  <m:t>100</m:t>
                                </m:r>
                              </m:den>
                            </m:f>
                          </m:e>
                        </m:d>
                      </m:e>
                      <m:sup>
                        <m:r>
                          <a:rPr lang="en-MY" sz="2400" b="0" i="1" dirty="0" smtClean="0">
                            <a:latin typeface="Cambria Math" panose="02040503050406030204" pitchFamily="18" charset="0"/>
                          </a:rPr>
                          <m:t>𝑛</m:t>
                        </m:r>
                      </m:sup>
                    </m:sSup>
                  </m:oMath>
                </a14:m>
                <a:endParaRPr lang="ar-AE" sz="2400" dirty="0">
                  <a:latin typeface="Vindra"/>
                </a:endParaRPr>
              </a:p>
              <a:p>
                <a:pPr marL="0" indent="0">
                  <a:buNone/>
                </a:pPr>
                <a:r>
                  <a:rPr lang="ar-AE" sz="2400" dirty="0">
                    <a:latin typeface="Vindra"/>
                  </a:rPr>
                  <a:t>		</a:t>
                </a:r>
                <a:r>
                  <a:rPr lang="en-MY" sz="2400" dirty="0">
                    <a:latin typeface="Vindra"/>
                  </a:rPr>
                  <a:t> </a:t>
                </a:r>
                <a14:m>
                  <m:oMath xmlns:m="http://schemas.openxmlformats.org/officeDocument/2006/math">
                    <m:sSub>
                      <m:sSubPr>
                        <m:ctrlPr>
                          <a:rPr lang="en-MY" sz="2400" i="1" smtClean="0">
                            <a:latin typeface="Cambria Math" panose="02040503050406030204" pitchFamily="18" charset="0"/>
                          </a:rPr>
                        </m:ctrlPr>
                      </m:sSubPr>
                      <m:e>
                        <m:r>
                          <a:rPr lang="en-MY" sz="2400" b="0" i="1" smtClean="0">
                            <a:latin typeface="Cambria Math" panose="02040503050406030204" pitchFamily="18" charset="0"/>
                          </a:rPr>
                          <m:t>𝑃</m:t>
                        </m:r>
                      </m:e>
                      <m:sub>
                        <m:r>
                          <a:rPr lang="en-MY" sz="2400" b="0" i="1" smtClean="0">
                            <a:latin typeface="Cambria Math" panose="02040503050406030204" pitchFamily="18" charset="0"/>
                          </a:rPr>
                          <m:t>28</m:t>
                        </m:r>
                      </m:sub>
                    </m:sSub>
                    <m:r>
                      <a:rPr lang="en-MY" sz="2400" b="0" i="1" smtClean="0">
                        <a:latin typeface="Cambria Math" panose="02040503050406030204" pitchFamily="18" charset="0"/>
                      </a:rPr>
                      <m:t>=</m:t>
                    </m:r>
                    <m:r>
                      <a:rPr lang="en-MY" sz="2400" b="0" i="1" smtClean="0">
                        <a:latin typeface="Cambria Math" panose="02040503050406030204" pitchFamily="18" charset="0"/>
                      </a:rPr>
                      <m:t>1250</m:t>
                    </m:r>
                    <m:r>
                      <a:rPr lang="en-MY" sz="2400" b="0" i="1" smtClean="0">
                        <a:latin typeface="Cambria Math" panose="02040503050406030204" pitchFamily="18" charset="0"/>
                      </a:rPr>
                      <m:t>∗</m:t>
                    </m:r>
                    <m:sSup>
                      <m:sSupPr>
                        <m:ctrlPr>
                          <a:rPr lang="en-MY" sz="2400" b="0" i="1" smtClean="0">
                            <a:latin typeface="Cambria Math" panose="02040503050406030204" pitchFamily="18" charset="0"/>
                          </a:rPr>
                        </m:ctrlPr>
                      </m:sSupPr>
                      <m:e>
                        <m:d>
                          <m:dPr>
                            <m:ctrlPr>
                              <a:rPr lang="en-MY" sz="2400" b="0" i="1" smtClean="0">
                                <a:latin typeface="Cambria Math" panose="02040503050406030204" pitchFamily="18" charset="0"/>
                              </a:rPr>
                            </m:ctrlPr>
                          </m:dPr>
                          <m:e>
                            <m:r>
                              <a:rPr lang="en-MY" sz="2400" b="0" i="1" smtClean="0">
                                <a:latin typeface="Cambria Math" panose="02040503050406030204" pitchFamily="18" charset="0"/>
                              </a:rPr>
                              <m:t>1</m:t>
                            </m:r>
                            <m:r>
                              <a:rPr lang="en-MY" sz="2400" b="0" i="1" smtClean="0">
                                <a:latin typeface="Cambria Math" panose="02040503050406030204" pitchFamily="18" charset="0"/>
                              </a:rPr>
                              <m:t>+</m:t>
                            </m:r>
                            <m:f>
                              <m:fPr>
                                <m:ctrlPr>
                                  <a:rPr lang="en-MY" sz="2400" b="0" i="1" smtClean="0">
                                    <a:latin typeface="Cambria Math" panose="02040503050406030204" pitchFamily="18" charset="0"/>
                                  </a:rPr>
                                </m:ctrlPr>
                              </m:fPr>
                              <m:num>
                                <m:r>
                                  <a:rPr lang="en-MY" sz="2400" b="0" i="1" smtClean="0">
                                    <a:latin typeface="Cambria Math" panose="02040503050406030204" pitchFamily="18" charset="0"/>
                                  </a:rPr>
                                  <m:t>1</m:t>
                                </m:r>
                                <m:r>
                                  <a:rPr lang="en-MY" sz="2400" b="0" i="1" smtClean="0">
                                    <a:latin typeface="Cambria Math" panose="02040503050406030204" pitchFamily="18" charset="0"/>
                                  </a:rPr>
                                  <m:t>.</m:t>
                                </m:r>
                                <m:r>
                                  <a:rPr lang="en-MY" sz="2400" b="0" i="1" smtClean="0">
                                    <a:latin typeface="Cambria Math" panose="02040503050406030204" pitchFamily="18" charset="0"/>
                                  </a:rPr>
                                  <m:t>5</m:t>
                                </m:r>
                              </m:num>
                              <m:den>
                                <m:r>
                                  <a:rPr lang="en-MY" sz="2400" b="0" i="1" smtClean="0">
                                    <a:latin typeface="Cambria Math" panose="02040503050406030204" pitchFamily="18" charset="0"/>
                                  </a:rPr>
                                  <m:t>100</m:t>
                                </m:r>
                              </m:den>
                            </m:f>
                          </m:e>
                        </m:d>
                      </m:e>
                      <m:sup>
                        <m:r>
                          <a:rPr lang="en-MY" sz="2400" b="0" i="1" smtClean="0">
                            <a:latin typeface="Cambria Math" panose="02040503050406030204" pitchFamily="18" charset="0"/>
                          </a:rPr>
                          <m:t>28</m:t>
                        </m:r>
                      </m:sup>
                    </m:sSup>
                    <m:r>
                      <a:rPr lang="en-MY" sz="2400" b="0" i="0" smtClean="0">
                        <a:latin typeface="Cambria Math" panose="02040503050406030204" pitchFamily="18" charset="0"/>
                      </a:rPr>
                      <m:t>=</m:t>
                    </m:r>
                    <m:r>
                      <a:rPr lang="en-MY" sz="2400" b="0" i="0" smtClean="0">
                        <a:latin typeface="Cambria Math" panose="02040503050406030204" pitchFamily="18" charset="0"/>
                      </a:rPr>
                      <m:t>1897</m:t>
                    </m:r>
                  </m:oMath>
                </a14:m>
                <a:endParaRPr lang="ar-AE" sz="2400" dirty="0">
                  <a:latin typeface="Vindra"/>
                </a:endParaRPr>
              </a:p>
              <a:p>
                <a:pPr marL="0" indent="0">
                  <a:buNone/>
                </a:pPr>
                <a:r>
                  <a:rPr lang="ar-AE" sz="2400" dirty="0">
                    <a:latin typeface="Vindra"/>
                  </a:rPr>
                  <a:t>	</a:t>
                </a:r>
                <a:r>
                  <a:rPr lang="en-MY" sz="2400" dirty="0">
                    <a:latin typeface="Vindra"/>
                  </a:rPr>
                  <a:t>No. of day scholar students =</a:t>
                </a:r>
                <a14:m>
                  <m:oMath xmlns:m="http://schemas.openxmlformats.org/officeDocument/2006/math">
                    <m:r>
                      <a:rPr lang="en-US" sz="2400" b="0" i="0" dirty="0" smtClean="0">
                        <a:latin typeface="Cambria Math" panose="02040503050406030204" pitchFamily="18" charset="0"/>
                      </a:rPr>
                      <m:t> </m:t>
                    </m:r>
                    <m:r>
                      <a:rPr lang="en-MY" sz="2400" i="1" dirty="0" smtClean="0">
                        <a:latin typeface="Cambria Math" panose="02040503050406030204" pitchFamily="18" charset="0"/>
                      </a:rPr>
                      <m:t>1</m:t>
                    </m:r>
                    <m:r>
                      <a:rPr lang="en-MY" sz="2400" b="0" i="1" dirty="0" smtClean="0">
                        <a:latin typeface="Cambria Math" panose="02040503050406030204" pitchFamily="18" charset="0"/>
                      </a:rPr>
                      <m:t>0</m:t>
                    </m:r>
                    <m:r>
                      <a:rPr lang="en-MY" sz="2400" i="1">
                        <a:latin typeface="Cambria Math" panose="02040503050406030204" pitchFamily="18" charset="0"/>
                      </a:rPr>
                      <m:t>0</m:t>
                    </m:r>
                    <m:r>
                      <a:rPr lang="en-MY" sz="2400" i="1">
                        <a:latin typeface="Cambria Math" panose="02040503050406030204" pitchFamily="18" charset="0"/>
                      </a:rPr>
                      <m:t>∗</m:t>
                    </m:r>
                    <m:sSup>
                      <m:sSupPr>
                        <m:ctrlPr>
                          <a:rPr lang="en-MY" sz="2400" i="1">
                            <a:latin typeface="Cambria Math" panose="02040503050406030204" pitchFamily="18" charset="0"/>
                          </a:rPr>
                        </m:ctrlPr>
                      </m:sSupPr>
                      <m:e>
                        <m:d>
                          <m:dPr>
                            <m:ctrlPr>
                              <a:rPr lang="en-MY" sz="2400" i="1">
                                <a:latin typeface="Cambria Math" panose="02040503050406030204" pitchFamily="18" charset="0"/>
                              </a:rPr>
                            </m:ctrlPr>
                          </m:dPr>
                          <m:e>
                            <m:r>
                              <a:rPr lang="en-MY" sz="2400" i="1">
                                <a:latin typeface="Cambria Math" panose="02040503050406030204" pitchFamily="18" charset="0"/>
                              </a:rPr>
                              <m:t>1</m:t>
                            </m:r>
                            <m:r>
                              <a:rPr lang="en-MY" sz="2400" i="1">
                                <a:latin typeface="Cambria Math" panose="02040503050406030204" pitchFamily="18" charset="0"/>
                              </a:rPr>
                              <m:t>+</m:t>
                            </m:r>
                            <m:f>
                              <m:fPr>
                                <m:ctrlPr>
                                  <a:rPr lang="en-MY" sz="2400" i="1">
                                    <a:latin typeface="Cambria Math" panose="02040503050406030204" pitchFamily="18" charset="0"/>
                                  </a:rPr>
                                </m:ctrlPr>
                              </m:fPr>
                              <m:num>
                                <m:r>
                                  <a:rPr lang="en-MY" sz="2400" i="1">
                                    <a:latin typeface="Cambria Math" panose="02040503050406030204" pitchFamily="18" charset="0"/>
                                  </a:rPr>
                                  <m:t>1</m:t>
                                </m:r>
                                <m:r>
                                  <a:rPr lang="en-MY" sz="2400" i="1">
                                    <a:latin typeface="Cambria Math" panose="02040503050406030204" pitchFamily="18" charset="0"/>
                                  </a:rPr>
                                  <m:t>.</m:t>
                                </m:r>
                                <m:r>
                                  <a:rPr lang="en-MY" sz="2400" i="1">
                                    <a:latin typeface="Cambria Math" panose="02040503050406030204" pitchFamily="18" charset="0"/>
                                  </a:rPr>
                                  <m:t>5</m:t>
                                </m:r>
                              </m:num>
                              <m:den>
                                <m:r>
                                  <a:rPr lang="en-MY" sz="2400" i="1">
                                    <a:latin typeface="Cambria Math" panose="02040503050406030204" pitchFamily="18" charset="0"/>
                                  </a:rPr>
                                  <m:t>100</m:t>
                                </m:r>
                              </m:den>
                            </m:f>
                          </m:e>
                        </m:d>
                      </m:e>
                      <m:sup>
                        <m:r>
                          <a:rPr lang="en-MY" sz="2400" i="1">
                            <a:latin typeface="Cambria Math" panose="02040503050406030204" pitchFamily="18" charset="0"/>
                          </a:rPr>
                          <m:t>28</m:t>
                        </m:r>
                      </m:sup>
                    </m:sSup>
                  </m:oMath>
                </a14:m>
                <a:br>
                  <a:rPr lang="en-US" sz="2400" i="1" dirty="0">
                    <a:latin typeface="Cambria Math" panose="02040503050406030204" pitchFamily="18" charset="0"/>
                  </a:rPr>
                </a:br>
                <a:r>
                  <a:rPr lang="en-US" sz="2400" i="1" dirty="0">
                    <a:latin typeface="Cambria Math" panose="02040503050406030204" pitchFamily="18" charset="0"/>
                  </a:rPr>
                  <a:t>				           </a:t>
                </a:r>
                <a14:m>
                  <m:oMath xmlns:m="http://schemas.openxmlformats.org/officeDocument/2006/math">
                    <m:r>
                      <a:rPr lang="en-MY" sz="2400">
                        <a:latin typeface="Cambria Math" panose="02040503050406030204" pitchFamily="18" charset="0"/>
                      </a:rPr>
                      <m:t>=</m:t>
                    </m:r>
                    <m:r>
                      <a:rPr lang="en-MY" sz="2400" b="0" i="0" smtClean="0">
                        <a:latin typeface="Cambria Math" panose="02040503050406030204" pitchFamily="18" charset="0"/>
                      </a:rPr>
                      <m:t>152</m:t>
                    </m:r>
                  </m:oMath>
                </a14:m>
                <a:endParaRPr lang="en-MY" sz="2400" dirty="0">
                  <a:latin typeface="Vindra"/>
                </a:endParaRPr>
              </a:p>
              <a:p>
                <a:pPr marL="0" indent="0">
                  <a:buNone/>
                </a:pPr>
                <a:r>
                  <a:rPr lang="en-MY" sz="2400" dirty="0">
                    <a:latin typeface="Vindra"/>
                  </a:rPr>
                  <a:t>	No. of Boarder students = </a:t>
                </a:r>
                <a14:m>
                  <m:oMath xmlns:m="http://schemas.openxmlformats.org/officeDocument/2006/math">
                    <m:r>
                      <a:rPr lang="en-MY" sz="2400" i="1" dirty="0">
                        <a:latin typeface="Cambria Math" panose="02040503050406030204" pitchFamily="18" charset="0"/>
                      </a:rPr>
                      <m:t>1</m:t>
                    </m:r>
                    <m:r>
                      <a:rPr lang="en-MY" sz="2400" b="0" i="1" dirty="0" smtClean="0">
                        <a:latin typeface="Cambria Math" panose="02040503050406030204" pitchFamily="18" charset="0"/>
                      </a:rPr>
                      <m:t>0</m:t>
                    </m:r>
                    <m:r>
                      <a:rPr lang="en-MY" sz="2400" i="1">
                        <a:latin typeface="Cambria Math" panose="02040503050406030204" pitchFamily="18" charset="0"/>
                      </a:rPr>
                      <m:t>∗</m:t>
                    </m:r>
                    <m:sSup>
                      <m:sSupPr>
                        <m:ctrlPr>
                          <a:rPr lang="en-MY" sz="2400" i="1">
                            <a:latin typeface="Cambria Math" panose="02040503050406030204" pitchFamily="18" charset="0"/>
                          </a:rPr>
                        </m:ctrlPr>
                      </m:sSupPr>
                      <m:e>
                        <m:d>
                          <m:dPr>
                            <m:ctrlPr>
                              <a:rPr lang="en-MY" sz="2400" i="1">
                                <a:latin typeface="Cambria Math" panose="02040503050406030204" pitchFamily="18" charset="0"/>
                              </a:rPr>
                            </m:ctrlPr>
                          </m:dPr>
                          <m:e>
                            <m:r>
                              <a:rPr lang="en-MY" sz="2400" i="1">
                                <a:latin typeface="Cambria Math" panose="02040503050406030204" pitchFamily="18" charset="0"/>
                              </a:rPr>
                              <m:t>1</m:t>
                            </m:r>
                            <m:r>
                              <a:rPr lang="en-MY" sz="2400" i="1">
                                <a:latin typeface="Cambria Math" panose="02040503050406030204" pitchFamily="18" charset="0"/>
                              </a:rPr>
                              <m:t>+</m:t>
                            </m:r>
                            <m:f>
                              <m:fPr>
                                <m:ctrlPr>
                                  <a:rPr lang="en-MY" sz="2400" i="1">
                                    <a:latin typeface="Cambria Math" panose="02040503050406030204" pitchFamily="18" charset="0"/>
                                  </a:rPr>
                                </m:ctrlPr>
                              </m:fPr>
                              <m:num>
                                <m:r>
                                  <a:rPr lang="en-MY" sz="2400" i="1">
                                    <a:latin typeface="Cambria Math" panose="02040503050406030204" pitchFamily="18" charset="0"/>
                                  </a:rPr>
                                  <m:t>1</m:t>
                                </m:r>
                                <m:r>
                                  <a:rPr lang="en-MY" sz="2400" i="1">
                                    <a:latin typeface="Cambria Math" panose="02040503050406030204" pitchFamily="18" charset="0"/>
                                  </a:rPr>
                                  <m:t>.</m:t>
                                </m:r>
                                <m:r>
                                  <a:rPr lang="en-MY" sz="2400" i="1">
                                    <a:latin typeface="Cambria Math" panose="02040503050406030204" pitchFamily="18" charset="0"/>
                                  </a:rPr>
                                  <m:t>5</m:t>
                                </m:r>
                              </m:num>
                              <m:den>
                                <m:r>
                                  <a:rPr lang="en-MY" sz="2400" i="1">
                                    <a:latin typeface="Cambria Math" panose="02040503050406030204" pitchFamily="18" charset="0"/>
                                  </a:rPr>
                                  <m:t>100</m:t>
                                </m:r>
                              </m:den>
                            </m:f>
                          </m:e>
                        </m:d>
                      </m:e>
                      <m:sup>
                        <m:r>
                          <a:rPr lang="en-MY" sz="2400" i="1">
                            <a:latin typeface="Cambria Math" panose="02040503050406030204" pitchFamily="18" charset="0"/>
                          </a:rPr>
                          <m:t>28</m:t>
                        </m:r>
                      </m:sup>
                    </m:sSup>
                    <m:r>
                      <a:rPr lang="en-MY" sz="2400">
                        <a:latin typeface="Cambria Math" panose="02040503050406030204" pitchFamily="18" charset="0"/>
                      </a:rPr>
                      <m:t>=</m:t>
                    </m:r>
                    <m:r>
                      <a:rPr lang="en-MY" sz="2400">
                        <a:latin typeface="Cambria Math" panose="02040503050406030204" pitchFamily="18" charset="0"/>
                      </a:rPr>
                      <m:t>16</m:t>
                    </m:r>
                  </m:oMath>
                </a14:m>
                <a:endParaRPr lang="en-MY" sz="2400" dirty="0">
                  <a:latin typeface="Vindra"/>
                </a:endParaRPr>
              </a:p>
              <a:p>
                <a:pPr marL="0" indent="0">
                  <a:buNone/>
                </a:pPr>
                <a:r>
                  <a:rPr lang="en-MY" sz="2400" dirty="0">
                    <a:latin typeface="Vindra"/>
                  </a:rPr>
                  <a:t>Calculation of demand:</a:t>
                </a:r>
              </a:p>
              <a:p>
                <a:pPr marL="0" indent="0">
                  <a:buNone/>
                </a:pPr>
                <a:r>
                  <a:rPr lang="en-MY" sz="2400" dirty="0">
                    <a:latin typeface="Vindra"/>
                  </a:rPr>
                  <a:t>a) Domestic Demand:</a:t>
                </a:r>
              </a:p>
              <a:p>
                <a:pPr marL="0" indent="0">
                  <a:buNone/>
                </a:pPr>
                <a:r>
                  <a:rPr lang="en-MY" sz="2400" dirty="0">
                    <a:latin typeface="Vindra"/>
                  </a:rPr>
                  <a:t>	Domestic Demand 	= 1897 * 45 (lcpd)</a:t>
                </a:r>
              </a:p>
              <a:p>
                <a:pPr marL="0" indent="0">
                  <a:buNone/>
                </a:pPr>
                <a:r>
                  <a:rPr lang="en-MY" sz="2400" dirty="0">
                    <a:latin typeface="Vindra"/>
                  </a:rPr>
                  <a:t>			= </a:t>
                </a:r>
                <a:r>
                  <a:rPr lang="en-MY" sz="2400" dirty="0">
                    <a:solidFill>
                      <a:srgbClr val="FFC000"/>
                    </a:solidFill>
                    <a:latin typeface="Vindra"/>
                  </a:rPr>
                  <a:t>85365 liter per day</a:t>
                </a:r>
              </a:p>
              <a:p>
                <a:pPr marL="0" indent="0">
                  <a:buNone/>
                </a:pPr>
                <a:r>
                  <a:rPr lang="en-MY" sz="2400" dirty="0">
                    <a:latin typeface="Vindra"/>
                  </a:rPr>
                  <a:t>	</a:t>
                </a:r>
                <a:endParaRPr sz="2400" dirty="0">
                  <a:latin typeface="Vindra"/>
                </a:endParaRPr>
              </a:p>
            </p:txBody>
          </p:sp>
        </mc:Choice>
        <mc:Fallback xmlns="">
          <p:sp>
            <p:nvSpPr>
              <p:cNvPr id="403" name="Google Shape;403;p54"/>
              <p:cNvSpPr txBox="1">
                <a:spLocks noGrp="1" noRot="1" noChangeAspect="1" noMove="1" noResize="1" noEditPoints="1" noAdjustHandles="1" noChangeArrowheads="1" noChangeShapeType="1" noTextEdit="1"/>
              </p:cNvSpPr>
              <p:nvPr>
                <p:ph type="body" idx="1"/>
              </p:nvPr>
            </p:nvSpPr>
            <p:spPr>
              <a:xfrm>
                <a:off x="827474" y="990600"/>
                <a:ext cx="7783125" cy="5867400"/>
              </a:xfrm>
              <a:prstGeom prst="rect">
                <a:avLst/>
              </a:prstGeom>
              <a:blipFill>
                <a:blip r:embed="rId3"/>
                <a:stretch>
                  <a:fillRect l="-1567"/>
                </a:stretch>
              </a:blipFill>
            </p:spPr>
            <p:txBody>
              <a:bodyPr/>
              <a:lstStyle/>
              <a:p>
                <a:r>
                  <a:rPr lang="en-US">
                    <a:noFill/>
                  </a:rPr>
                  <a:t> </a:t>
                </a:r>
              </a:p>
            </p:txBody>
          </p:sp>
        </mc:Fallback>
      </mc:AlternateContent>
      <p:sp>
        <p:nvSpPr>
          <p:cNvPr id="2" name="TextBox 1"/>
          <p:cNvSpPr txBox="1"/>
          <p:nvPr/>
        </p:nvSpPr>
        <p:spPr>
          <a:xfrm>
            <a:off x="827475" y="228600"/>
            <a:ext cx="6259125" cy="584775"/>
          </a:xfrm>
          <a:prstGeom prst="rect">
            <a:avLst/>
          </a:prstGeom>
          <a:noFill/>
        </p:spPr>
        <p:txBody>
          <a:bodyPr wrap="square" rtlCol="0">
            <a:spAutoFit/>
          </a:bodyPr>
          <a:lstStyle/>
          <a:p>
            <a:r>
              <a:rPr lang="en-MY" sz="3200" dirty="0">
                <a:solidFill>
                  <a:srgbClr val="FFFF00"/>
                </a:solidFill>
                <a:latin typeface="Vindra"/>
              </a:rPr>
              <a:t>Continued…</a:t>
            </a:r>
          </a:p>
        </p:txBody>
      </p:sp>
      <p:sp>
        <p:nvSpPr>
          <p:cNvPr id="6" name="Slide Number Placeholder 5">
            <a:extLst>
              <a:ext uri="{FF2B5EF4-FFF2-40B4-BE49-F238E27FC236}">
                <a16:creationId xmlns:a16="http://schemas.microsoft.com/office/drawing/2014/main" id="{7C9D75BA-0D05-4D56-9620-1A4BF0AD1839}"/>
              </a:ext>
            </a:extLst>
          </p:cNvPr>
          <p:cNvSpPr>
            <a:spLocks noGrp="1"/>
          </p:cNvSpPr>
          <p:nvPr>
            <p:ph type="sldNum" idx="12"/>
          </p:nvPr>
        </p:nvSpPr>
        <p:spPr/>
        <p:txBody>
          <a:bodyPr/>
          <a:lstStyle/>
          <a:p>
            <a:fld id="{00000000-1234-1234-1234-123412341234}" type="slidenum">
              <a:rPr lang="en" smtClean="0">
                <a:solidFill>
                  <a:srgbClr val="FFFFFF"/>
                </a:solidFill>
              </a:rPr>
              <a:pPr/>
              <a:t>45</a:t>
            </a:fld>
            <a:endParaRPr lang="en">
              <a:solidFill>
                <a:srgbClr val="FFFFFF"/>
              </a:solidFill>
            </a:endParaRPr>
          </a:p>
        </p:txBody>
      </p:sp>
    </p:spTree>
    <p:extLst>
      <p:ext uri="{BB962C8B-B14F-4D97-AF65-F5344CB8AC3E}">
        <p14:creationId xmlns:p14="http://schemas.microsoft.com/office/powerpoint/2010/main" val="202946809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403">
                                            <p:txEl>
                                              <p:pRg st="0" end="0"/>
                                            </p:txEl>
                                          </p:spTgt>
                                        </p:tgtEl>
                                        <p:attrNameLst>
                                          <p:attrName>style.visibility</p:attrName>
                                        </p:attrNameLst>
                                      </p:cBhvr>
                                      <p:to>
                                        <p:strVal val="visible"/>
                                      </p:to>
                                    </p:set>
                                    <p:animEffect transition="in" filter="randombar(horizontal)">
                                      <p:cBhvr>
                                        <p:cTn id="7" dur="500"/>
                                        <p:tgtEl>
                                          <p:spTgt spid="40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403">
                                            <p:txEl>
                                              <p:pRg st="1" end="1"/>
                                            </p:txEl>
                                          </p:spTgt>
                                        </p:tgtEl>
                                        <p:attrNameLst>
                                          <p:attrName>style.visibility</p:attrName>
                                        </p:attrNameLst>
                                      </p:cBhvr>
                                      <p:to>
                                        <p:strVal val="visible"/>
                                      </p:to>
                                    </p:set>
                                    <p:animEffect transition="in" filter="randombar(horizontal)">
                                      <p:cBhvr>
                                        <p:cTn id="12" dur="500"/>
                                        <p:tgtEl>
                                          <p:spTgt spid="40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403">
                                            <p:txEl>
                                              <p:pRg st="2" end="2"/>
                                            </p:txEl>
                                          </p:spTgt>
                                        </p:tgtEl>
                                        <p:attrNameLst>
                                          <p:attrName>style.visibility</p:attrName>
                                        </p:attrNameLst>
                                      </p:cBhvr>
                                      <p:to>
                                        <p:strVal val="visible"/>
                                      </p:to>
                                    </p:set>
                                    <p:animEffect transition="in" filter="randombar(horizontal)">
                                      <p:cBhvr>
                                        <p:cTn id="17" dur="500"/>
                                        <p:tgtEl>
                                          <p:spTgt spid="40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403">
                                            <p:txEl>
                                              <p:pRg st="3" end="3"/>
                                            </p:txEl>
                                          </p:spTgt>
                                        </p:tgtEl>
                                        <p:attrNameLst>
                                          <p:attrName>style.visibility</p:attrName>
                                        </p:attrNameLst>
                                      </p:cBhvr>
                                      <p:to>
                                        <p:strVal val="visible"/>
                                      </p:to>
                                    </p:set>
                                    <p:animEffect transition="in" filter="randombar(horizontal)">
                                      <p:cBhvr>
                                        <p:cTn id="22" dur="500"/>
                                        <p:tgtEl>
                                          <p:spTgt spid="40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grpId="0" nodeType="clickEffect">
                                  <p:stCondLst>
                                    <p:cond delay="0"/>
                                  </p:stCondLst>
                                  <p:childTnLst>
                                    <p:set>
                                      <p:cBhvr>
                                        <p:cTn id="26" dur="1" fill="hold">
                                          <p:stCondLst>
                                            <p:cond delay="0"/>
                                          </p:stCondLst>
                                        </p:cTn>
                                        <p:tgtEl>
                                          <p:spTgt spid="403">
                                            <p:txEl>
                                              <p:pRg st="4" end="4"/>
                                            </p:txEl>
                                          </p:spTgt>
                                        </p:tgtEl>
                                        <p:attrNameLst>
                                          <p:attrName>style.visibility</p:attrName>
                                        </p:attrNameLst>
                                      </p:cBhvr>
                                      <p:to>
                                        <p:strVal val="visible"/>
                                      </p:to>
                                    </p:set>
                                    <p:animEffect transition="in" filter="randombar(horizontal)">
                                      <p:cBhvr>
                                        <p:cTn id="27" dur="500"/>
                                        <p:tgtEl>
                                          <p:spTgt spid="40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4" presetClass="entr" presetSubtype="10" fill="hold" grpId="0" nodeType="clickEffect">
                                  <p:stCondLst>
                                    <p:cond delay="0"/>
                                  </p:stCondLst>
                                  <p:childTnLst>
                                    <p:set>
                                      <p:cBhvr>
                                        <p:cTn id="31" dur="1" fill="hold">
                                          <p:stCondLst>
                                            <p:cond delay="0"/>
                                          </p:stCondLst>
                                        </p:cTn>
                                        <p:tgtEl>
                                          <p:spTgt spid="403">
                                            <p:txEl>
                                              <p:pRg st="5" end="5"/>
                                            </p:txEl>
                                          </p:spTgt>
                                        </p:tgtEl>
                                        <p:attrNameLst>
                                          <p:attrName>style.visibility</p:attrName>
                                        </p:attrNameLst>
                                      </p:cBhvr>
                                      <p:to>
                                        <p:strVal val="visible"/>
                                      </p:to>
                                    </p:set>
                                    <p:animEffect transition="in" filter="randombar(horizontal)">
                                      <p:cBhvr>
                                        <p:cTn id="32" dur="500"/>
                                        <p:tgtEl>
                                          <p:spTgt spid="40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4" presetClass="entr" presetSubtype="10" fill="hold" grpId="0" nodeType="clickEffect">
                                  <p:stCondLst>
                                    <p:cond delay="0"/>
                                  </p:stCondLst>
                                  <p:childTnLst>
                                    <p:set>
                                      <p:cBhvr>
                                        <p:cTn id="36" dur="1" fill="hold">
                                          <p:stCondLst>
                                            <p:cond delay="0"/>
                                          </p:stCondLst>
                                        </p:cTn>
                                        <p:tgtEl>
                                          <p:spTgt spid="403">
                                            <p:txEl>
                                              <p:pRg st="6" end="6"/>
                                            </p:txEl>
                                          </p:spTgt>
                                        </p:tgtEl>
                                        <p:attrNameLst>
                                          <p:attrName>style.visibility</p:attrName>
                                        </p:attrNameLst>
                                      </p:cBhvr>
                                      <p:to>
                                        <p:strVal val="visible"/>
                                      </p:to>
                                    </p:set>
                                    <p:animEffect transition="in" filter="randombar(horizontal)">
                                      <p:cBhvr>
                                        <p:cTn id="37" dur="500"/>
                                        <p:tgtEl>
                                          <p:spTgt spid="40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4" presetClass="entr" presetSubtype="10" fill="hold" grpId="0" nodeType="clickEffect">
                                  <p:stCondLst>
                                    <p:cond delay="0"/>
                                  </p:stCondLst>
                                  <p:childTnLst>
                                    <p:set>
                                      <p:cBhvr>
                                        <p:cTn id="41" dur="1" fill="hold">
                                          <p:stCondLst>
                                            <p:cond delay="0"/>
                                          </p:stCondLst>
                                        </p:cTn>
                                        <p:tgtEl>
                                          <p:spTgt spid="403">
                                            <p:txEl>
                                              <p:pRg st="7" end="7"/>
                                            </p:txEl>
                                          </p:spTgt>
                                        </p:tgtEl>
                                        <p:attrNameLst>
                                          <p:attrName>style.visibility</p:attrName>
                                        </p:attrNameLst>
                                      </p:cBhvr>
                                      <p:to>
                                        <p:strVal val="visible"/>
                                      </p:to>
                                    </p:set>
                                    <p:animEffect transition="in" filter="randombar(horizontal)">
                                      <p:cBhvr>
                                        <p:cTn id="42" dur="500"/>
                                        <p:tgtEl>
                                          <p:spTgt spid="40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4" presetClass="entr" presetSubtype="10" fill="hold" grpId="0" nodeType="clickEffect">
                                  <p:stCondLst>
                                    <p:cond delay="0"/>
                                  </p:stCondLst>
                                  <p:childTnLst>
                                    <p:set>
                                      <p:cBhvr>
                                        <p:cTn id="46" dur="1" fill="hold">
                                          <p:stCondLst>
                                            <p:cond delay="0"/>
                                          </p:stCondLst>
                                        </p:cTn>
                                        <p:tgtEl>
                                          <p:spTgt spid="403">
                                            <p:txEl>
                                              <p:pRg st="8" end="8"/>
                                            </p:txEl>
                                          </p:spTgt>
                                        </p:tgtEl>
                                        <p:attrNameLst>
                                          <p:attrName>style.visibility</p:attrName>
                                        </p:attrNameLst>
                                      </p:cBhvr>
                                      <p:to>
                                        <p:strVal val="visible"/>
                                      </p:to>
                                    </p:set>
                                    <p:animEffect transition="in" filter="randombar(horizontal)">
                                      <p:cBhvr>
                                        <p:cTn id="47" dur="500"/>
                                        <p:tgtEl>
                                          <p:spTgt spid="40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4" presetClass="entr" presetSubtype="10" fill="hold" grpId="0" nodeType="clickEffect">
                                  <p:stCondLst>
                                    <p:cond delay="0"/>
                                  </p:stCondLst>
                                  <p:childTnLst>
                                    <p:set>
                                      <p:cBhvr>
                                        <p:cTn id="51" dur="1" fill="hold">
                                          <p:stCondLst>
                                            <p:cond delay="0"/>
                                          </p:stCondLst>
                                        </p:cTn>
                                        <p:tgtEl>
                                          <p:spTgt spid="403">
                                            <p:txEl>
                                              <p:pRg st="9" end="9"/>
                                            </p:txEl>
                                          </p:spTgt>
                                        </p:tgtEl>
                                        <p:attrNameLst>
                                          <p:attrName>style.visibility</p:attrName>
                                        </p:attrNameLst>
                                      </p:cBhvr>
                                      <p:to>
                                        <p:strVal val="visible"/>
                                      </p:to>
                                    </p:set>
                                    <p:animEffect transition="in" filter="randombar(horizontal)">
                                      <p:cBhvr>
                                        <p:cTn id="52" dur="500"/>
                                        <p:tgtEl>
                                          <p:spTgt spid="40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3"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sp>
        <p:nvSpPr>
          <p:cNvPr id="408" name="Google Shape;408;p55"/>
          <p:cNvSpPr txBox="1">
            <a:spLocks noGrp="1"/>
          </p:cNvSpPr>
          <p:nvPr>
            <p:ph type="body" idx="1"/>
          </p:nvPr>
        </p:nvSpPr>
        <p:spPr>
          <a:xfrm>
            <a:off x="381000" y="609600"/>
            <a:ext cx="8458200" cy="6324600"/>
          </a:xfrm>
          <a:prstGeom prst="rect">
            <a:avLst/>
          </a:prstGeom>
        </p:spPr>
        <p:txBody>
          <a:bodyPr spcFirstLastPara="1" wrap="square" lIns="68575" tIns="34275" rIns="68575" bIns="34275" anchor="t" anchorCtr="0">
            <a:noAutofit/>
          </a:bodyPr>
          <a:lstStyle/>
          <a:p>
            <a:pPr marL="0" indent="0">
              <a:buNone/>
            </a:pPr>
            <a:r>
              <a:rPr lang="en" sz="2400" dirty="0">
                <a:latin typeface="Vindra"/>
              </a:rPr>
              <a:t>b) Livestock Demand:</a:t>
            </a:r>
            <a:endParaRPr sz="2400" dirty="0">
              <a:latin typeface="Vindra"/>
            </a:endParaRPr>
          </a:p>
          <a:p>
            <a:pPr marL="0" indent="0">
              <a:buNone/>
            </a:pPr>
            <a:r>
              <a:rPr lang="en" sz="2400" dirty="0">
                <a:latin typeface="Vindra"/>
              </a:rPr>
              <a:t>	Cows= 200 * 45 (lpapd) 	= 9000 lit per day</a:t>
            </a:r>
            <a:endParaRPr sz="2400" dirty="0">
              <a:latin typeface="Vindra"/>
            </a:endParaRPr>
          </a:p>
          <a:p>
            <a:pPr marL="0" indent="0">
              <a:buNone/>
            </a:pPr>
            <a:r>
              <a:rPr lang="en" sz="2400" dirty="0">
                <a:latin typeface="Vindra"/>
              </a:rPr>
              <a:t>	Goats= 500 * 20 (lpapd) 	= 10000 lit per day</a:t>
            </a:r>
            <a:endParaRPr sz="2400" dirty="0">
              <a:latin typeface="Vindra"/>
            </a:endParaRPr>
          </a:p>
          <a:p>
            <a:pPr marL="0" indent="0">
              <a:buNone/>
            </a:pPr>
            <a:r>
              <a:rPr lang="en" sz="2400" dirty="0">
                <a:latin typeface="Vindra"/>
              </a:rPr>
              <a:t>	Chicken= 5000 *0.2(lpapd)	= 1000 lit per day</a:t>
            </a:r>
            <a:endParaRPr sz="2400" dirty="0">
              <a:latin typeface="Vindra"/>
            </a:endParaRPr>
          </a:p>
          <a:p>
            <a:pPr marL="0" indent="0">
              <a:buNone/>
            </a:pPr>
            <a:r>
              <a:rPr lang="en" sz="2400" dirty="0">
                <a:latin typeface="Vindra"/>
              </a:rPr>
              <a:t>		Total			= 20000 lit per day</a:t>
            </a:r>
            <a:endParaRPr sz="2400" dirty="0">
              <a:latin typeface="Vindra"/>
            </a:endParaRPr>
          </a:p>
          <a:p>
            <a:pPr marL="0" indent="0">
              <a:buNone/>
            </a:pPr>
            <a:r>
              <a:rPr lang="en" sz="2400" dirty="0">
                <a:latin typeface="Vindra"/>
              </a:rPr>
              <a:t>	</a:t>
            </a:r>
            <a:r>
              <a:rPr lang="en" sz="2400" dirty="0">
                <a:solidFill>
                  <a:schemeClr val="bg1"/>
                </a:solidFill>
                <a:latin typeface="Vindra"/>
              </a:rPr>
              <a:t>20% of Domestic demand 	= 85365 * 20/100</a:t>
            </a:r>
            <a:endParaRPr sz="2400" dirty="0">
              <a:solidFill>
                <a:schemeClr val="bg1"/>
              </a:solidFill>
              <a:latin typeface="Vindra"/>
            </a:endParaRPr>
          </a:p>
          <a:p>
            <a:pPr marL="0" indent="0">
              <a:buNone/>
            </a:pPr>
            <a:r>
              <a:rPr lang="en" sz="2400" dirty="0">
                <a:solidFill>
                  <a:schemeClr val="bg1"/>
                </a:solidFill>
                <a:latin typeface="Vindra"/>
              </a:rPr>
              <a:t>					= 17073 lit per day</a:t>
            </a:r>
            <a:endParaRPr sz="2400" dirty="0">
              <a:solidFill>
                <a:schemeClr val="bg1"/>
              </a:solidFill>
              <a:latin typeface="Vindra"/>
            </a:endParaRPr>
          </a:p>
          <a:p>
            <a:pPr marL="0" indent="0">
              <a:buNone/>
            </a:pPr>
            <a:r>
              <a:rPr lang="en" sz="2400" dirty="0">
                <a:latin typeface="Vindra"/>
              </a:rPr>
              <a:t>	Here, </a:t>
            </a:r>
            <a:r>
              <a:rPr lang="en" sz="2400" dirty="0">
                <a:solidFill>
                  <a:srgbClr val="FFC000"/>
                </a:solidFill>
                <a:latin typeface="Vindra"/>
              </a:rPr>
              <a:t>Livestock demand &gt; 20% of Domestic demand</a:t>
            </a:r>
            <a:endParaRPr sz="2400" dirty="0">
              <a:solidFill>
                <a:srgbClr val="FFC000"/>
              </a:solidFill>
              <a:latin typeface="Vindra"/>
            </a:endParaRPr>
          </a:p>
          <a:p>
            <a:pPr marL="0" indent="0">
              <a:buNone/>
            </a:pPr>
            <a:r>
              <a:rPr lang="en" sz="2400" dirty="0">
                <a:latin typeface="Vindra"/>
              </a:rPr>
              <a:t>	So, We have to take livestock demand = 20% of DD</a:t>
            </a:r>
            <a:endParaRPr sz="2400" dirty="0">
              <a:latin typeface="Vindra"/>
            </a:endParaRPr>
          </a:p>
          <a:p>
            <a:pPr marL="0" indent="0">
              <a:buNone/>
            </a:pPr>
            <a:r>
              <a:rPr lang="en" sz="2400" dirty="0">
                <a:latin typeface="Vindra"/>
              </a:rPr>
              <a:t>					=</a:t>
            </a:r>
            <a:r>
              <a:rPr lang="en" sz="2400" dirty="0">
                <a:solidFill>
                  <a:srgbClr val="FFC000"/>
                </a:solidFill>
                <a:latin typeface="Vindra"/>
              </a:rPr>
              <a:t>17073 lit per day</a:t>
            </a:r>
            <a:endParaRPr sz="2400" dirty="0">
              <a:solidFill>
                <a:srgbClr val="FFC000"/>
              </a:solidFill>
              <a:latin typeface="Vindra"/>
            </a:endParaRPr>
          </a:p>
          <a:p>
            <a:pPr marL="0" indent="0">
              <a:buNone/>
            </a:pPr>
            <a:r>
              <a:rPr lang="en" sz="2400" dirty="0">
                <a:solidFill>
                  <a:srgbClr val="FFFFFF"/>
                </a:solidFill>
                <a:latin typeface="Vindra"/>
              </a:rPr>
              <a:t>c) Institutional Demand or Commercial:</a:t>
            </a:r>
            <a:endParaRPr sz="2400" dirty="0">
              <a:solidFill>
                <a:srgbClr val="FFFFFF"/>
              </a:solidFill>
              <a:latin typeface="Vindra"/>
            </a:endParaRPr>
          </a:p>
          <a:p>
            <a:pPr marL="0" indent="0">
              <a:buNone/>
            </a:pPr>
            <a:r>
              <a:rPr lang="en" sz="2400" dirty="0">
                <a:solidFill>
                  <a:srgbClr val="FFFFFF"/>
                </a:solidFill>
                <a:latin typeface="Vindra"/>
              </a:rPr>
              <a:t>	Day scholar student= 152 * 10 (lpppd)=1520 lit per day</a:t>
            </a:r>
            <a:endParaRPr sz="2400" dirty="0">
              <a:solidFill>
                <a:srgbClr val="FFFFFF"/>
              </a:solidFill>
              <a:latin typeface="Vindra"/>
            </a:endParaRPr>
          </a:p>
          <a:p>
            <a:pPr marL="0" indent="0">
              <a:buNone/>
            </a:pPr>
            <a:r>
              <a:rPr lang="en" sz="2400" dirty="0">
                <a:solidFill>
                  <a:srgbClr val="FFFFFF"/>
                </a:solidFill>
                <a:latin typeface="Vindra"/>
              </a:rPr>
              <a:t>	Boarder students= 16 * 65 (lpppd)=1040 lit per day  </a:t>
            </a:r>
            <a:endParaRPr sz="2400" dirty="0">
              <a:solidFill>
                <a:srgbClr val="FFFFFF"/>
              </a:solidFill>
              <a:latin typeface="Vindra"/>
            </a:endParaRPr>
          </a:p>
        </p:txBody>
      </p:sp>
      <p:sp>
        <p:nvSpPr>
          <p:cNvPr id="2" name="TextBox 1"/>
          <p:cNvSpPr txBox="1"/>
          <p:nvPr/>
        </p:nvSpPr>
        <p:spPr>
          <a:xfrm>
            <a:off x="381000" y="241619"/>
            <a:ext cx="5105400" cy="584775"/>
          </a:xfrm>
          <a:prstGeom prst="rect">
            <a:avLst/>
          </a:prstGeom>
          <a:noFill/>
        </p:spPr>
        <p:txBody>
          <a:bodyPr wrap="square" rtlCol="0">
            <a:spAutoFit/>
          </a:bodyPr>
          <a:lstStyle/>
          <a:p>
            <a:r>
              <a:rPr lang="en-MY" sz="3200" dirty="0">
                <a:solidFill>
                  <a:srgbClr val="FFFF00"/>
                </a:solidFill>
                <a:latin typeface="Vindra"/>
              </a:rPr>
              <a:t>Continued…</a:t>
            </a:r>
          </a:p>
        </p:txBody>
      </p:sp>
      <p:sp>
        <p:nvSpPr>
          <p:cNvPr id="6" name="Slide Number Placeholder 5">
            <a:extLst>
              <a:ext uri="{FF2B5EF4-FFF2-40B4-BE49-F238E27FC236}">
                <a16:creationId xmlns:a16="http://schemas.microsoft.com/office/drawing/2014/main" id="{1F2470CE-F67E-4E71-BAB9-67104B187A1F}"/>
              </a:ext>
            </a:extLst>
          </p:cNvPr>
          <p:cNvSpPr>
            <a:spLocks noGrp="1"/>
          </p:cNvSpPr>
          <p:nvPr>
            <p:ph type="sldNum" idx="12"/>
          </p:nvPr>
        </p:nvSpPr>
        <p:spPr/>
        <p:txBody>
          <a:bodyPr/>
          <a:lstStyle/>
          <a:p>
            <a:fld id="{00000000-1234-1234-1234-123412341234}" type="slidenum">
              <a:rPr lang="en" smtClean="0">
                <a:solidFill>
                  <a:srgbClr val="FFFFFF"/>
                </a:solidFill>
              </a:rPr>
              <a:pPr/>
              <a:t>46</a:t>
            </a:fld>
            <a:endParaRPr lang="en">
              <a:solidFill>
                <a:srgbClr val="FFFFFF"/>
              </a:solidFill>
            </a:endParaRPr>
          </a:p>
        </p:txBody>
      </p:sp>
    </p:spTree>
    <p:extLst>
      <p:ext uri="{BB962C8B-B14F-4D97-AF65-F5344CB8AC3E}">
        <p14:creationId xmlns:p14="http://schemas.microsoft.com/office/powerpoint/2010/main" val="297999873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408">
                                            <p:txEl>
                                              <p:pRg st="0" end="0"/>
                                            </p:txEl>
                                          </p:spTgt>
                                        </p:tgtEl>
                                        <p:attrNameLst>
                                          <p:attrName>style.visibility</p:attrName>
                                        </p:attrNameLst>
                                      </p:cBhvr>
                                      <p:to>
                                        <p:strVal val="visible"/>
                                      </p:to>
                                    </p:set>
                                    <p:animEffect transition="in" filter="randombar(horizontal)">
                                      <p:cBhvr>
                                        <p:cTn id="7" dur="500"/>
                                        <p:tgtEl>
                                          <p:spTgt spid="40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408">
                                            <p:txEl>
                                              <p:pRg st="1" end="1"/>
                                            </p:txEl>
                                          </p:spTgt>
                                        </p:tgtEl>
                                        <p:attrNameLst>
                                          <p:attrName>style.visibility</p:attrName>
                                        </p:attrNameLst>
                                      </p:cBhvr>
                                      <p:to>
                                        <p:strVal val="visible"/>
                                      </p:to>
                                    </p:set>
                                    <p:animEffect transition="in" filter="randombar(horizontal)">
                                      <p:cBhvr>
                                        <p:cTn id="12" dur="500"/>
                                        <p:tgtEl>
                                          <p:spTgt spid="40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408">
                                            <p:txEl>
                                              <p:pRg st="2" end="2"/>
                                            </p:txEl>
                                          </p:spTgt>
                                        </p:tgtEl>
                                        <p:attrNameLst>
                                          <p:attrName>style.visibility</p:attrName>
                                        </p:attrNameLst>
                                      </p:cBhvr>
                                      <p:to>
                                        <p:strVal val="visible"/>
                                      </p:to>
                                    </p:set>
                                    <p:animEffect transition="in" filter="randombar(horizontal)">
                                      <p:cBhvr>
                                        <p:cTn id="17" dur="500"/>
                                        <p:tgtEl>
                                          <p:spTgt spid="40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408">
                                            <p:txEl>
                                              <p:pRg st="3" end="3"/>
                                            </p:txEl>
                                          </p:spTgt>
                                        </p:tgtEl>
                                        <p:attrNameLst>
                                          <p:attrName>style.visibility</p:attrName>
                                        </p:attrNameLst>
                                      </p:cBhvr>
                                      <p:to>
                                        <p:strVal val="visible"/>
                                      </p:to>
                                    </p:set>
                                    <p:animEffect transition="in" filter="randombar(horizontal)">
                                      <p:cBhvr>
                                        <p:cTn id="22" dur="500"/>
                                        <p:tgtEl>
                                          <p:spTgt spid="40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grpId="0" nodeType="clickEffect">
                                  <p:stCondLst>
                                    <p:cond delay="0"/>
                                  </p:stCondLst>
                                  <p:childTnLst>
                                    <p:set>
                                      <p:cBhvr>
                                        <p:cTn id="26" dur="1" fill="hold">
                                          <p:stCondLst>
                                            <p:cond delay="0"/>
                                          </p:stCondLst>
                                        </p:cTn>
                                        <p:tgtEl>
                                          <p:spTgt spid="408">
                                            <p:txEl>
                                              <p:pRg st="4" end="4"/>
                                            </p:txEl>
                                          </p:spTgt>
                                        </p:tgtEl>
                                        <p:attrNameLst>
                                          <p:attrName>style.visibility</p:attrName>
                                        </p:attrNameLst>
                                      </p:cBhvr>
                                      <p:to>
                                        <p:strVal val="visible"/>
                                      </p:to>
                                    </p:set>
                                    <p:animEffect transition="in" filter="randombar(horizontal)">
                                      <p:cBhvr>
                                        <p:cTn id="27" dur="500"/>
                                        <p:tgtEl>
                                          <p:spTgt spid="408">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4" presetClass="entr" presetSubtype="10" fill="hold" grpId="0" nodeType="clickEffect">
                                  <p:stCondLst>
                                    <p:cond delay="0"/>
                                  </p:stCondLst>
                                  <p:childTnLst>
                                    <p:set>
                                      <p:cBhvr>
                                        <p:cTn id="31" dur="1" fill="hold">
                                          <p:stCondLst>
                                            <p:cond delay="0"/>
                                          </p:stCondLst>
                                        </p:cTn>
                                        <p:tgtEl>
                                          <p:spTgt spid="408">
                                            <p:txEl>
                                              <p:pRg st="5" end="5"/>
                                            </p:txEl>
                                          </p:spTgt>
                                        </p:tgtEl>
                                        <p:attrNameLst>
                                          <p:attrName>style.visibility</p:attrName>
                                        </p:attrNameLst>
                                      </p:cBhvr>
                                      <p:to>
                                        <p:strVal val="visible"/>
                                      </p:to>
                                    </p:set>
                                    <p:animEffect transition="in" filter="randombar(horizontal)">
                                      <p:cBhvr>
                                        <p:cTn id="32" dur="500"/>
                                        <p:tgtEl>
                                          <p:spTgt spid="408">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4" presetClass="entr" presetSubtype="10" fill="hold" grpId="0" nodeType="clickEffect">
                                  <p:stCondLst>
                                    <p:cond delay="0"/>
                                  </p:stCondLst>
                                  <p:childTnLst>
                                    <p:set>
                                      <p:cBhvr>
                                        <p:cTn id="36" dur="1" fill="hold">
                                          <p:stCondLst>
                                            <p:cond delay="0"/>
                                          </p:stCondLst>
                                        </p:cTn>
                                        <p:tgtEl>
                                          <p:spTgt spid="408">
                                            <p:txEl>
                                              <p:pRg st="6" end="6"/>
                                            </p:txEl>
                                          </p:spTgt>
                                        </p:tgtEl>
                                        <p:attrNameLst>
                                          <p:attrName>style.visibility</p:attrName>
                                        </p:attrNameLst>
                                      </p:cBhvr>
                                      <p:to>
                                        <p:strVal val="visible"/>
                                      </p:to>
                                    </p:set>
                                    <p:animEffect transition="in" filter="randombar(horizontal)">
                                      <p:cBhvr>
                                        <p:cTn id="37" dur="500"/>
                                        <p:tgtEl>
                                          <p:spTgt spid="408">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4" presetClass="entr" presetSubtype="10" fill="hold" grpId="0" nodeType="clickEffect">
                                  <p:stCondLst>
                                    <p:cond delay="0"/>
                                  </p:stCondLst>
                                  <p:childTnLst>
                                    <p:set>
                                      <p:cBhvr>
                                        <p:cTn id="41" dur="1" fill="hold">
                                          <p:stCondLst>
                                            <p:cond delay="0"/>
                                          </p:stCondLst>
                                        </p:cTn>
                                        <p:tgtEl>
                                          <p:spTgt spid="408">
                                            <p:txEl>
                                              <p:pRg st="7" end="7"/>
                                            </p:txEl>
                                          </p:spTgt>
                                        </p:tgtEl>
                                        <p:attrNameLst>
                                          <p:attrName>style.visibility</p:attrName>
                                        </p:attrNameLst>
                                      </p:cBhvr>
                                      <p:to>
                                        <p:strVal val="visible"/>
                                      </p:to>
                                    </p:set>
                                    <p:animEffect transition="in" filter="randombar(horizontal)">
                                      <p:cBhvr>
                                        <p:cTn id="42" dur="500"/>
                                        <p:tgtEl>
                                          <p:spTgt spid="408">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4" presetClass="entr" presetSubtype="10" fill="hold" grpId="0" nodeType="clickEffect">
                                  <p:stCondLst>
                                    <p:cond delay="0"/>
                                  </p:stCondLst>
                                  <p:childTnLst>
                                    <p:set>
                                      <p:cBhvr>
                                        <p:cTn id="46" dur="1" fill="hold">
                                          <p:stCondLst>
                                            <p:cond delay="0"/>
                                          </p:stCondLst>
                                        </p:cTn>
                                        <p:tgtEl>
                                          <p:spTgt spid="408">
                                            <p:txEl>
                                              <p:pRg st="8" end="8"/>
                                            </p:txEl>
                                          </p:spTgt>
                                        </p:tgtEl>
                                        <p:attrNameLst>
                                          <p:attrName>style.visibility</p:attrName>
                                        </p:attrNameLst>
                                      </p:cBhvr>
                                      <p:to>
                                        <p:strVal val="visible"/>
                                      </p:to>
                                    </p:set>
                                    <p:animEffect transition="in" filter="randombar(horizontal)">
                                      <p:cBhvr>
                                        <p:cTn id="47" dur="500"/>
                                        <p:tgtEl>
                                          <p:spTgt spid="408">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4" presetClass="entr" presetSubtype="10" fill="hold" grpId="0" nodeType="clickEffect">
                                  <p:stCondLst>
                                    <p:cond delay="0"/>
                                  </p:stCondLst>
                                  <p:childTnLst>
                                    <p:set>
                                      <p:cBhvr>
                                        <p:cTn id="51" dur="1" fill="hold">
                                          <p:stCondLst>
                                            <p:cond delay="0"/>
                                          </p:stCondLst>
                                        </p:cTn>
                                        <p:tgtEl>
                                          <p:spTgt spid="408">
                                            <p:txEl>
                                              <p:pRg st="9" end="9"/>
                                            </p:txEl>
                                          </p:spTgt>
                                        </p:tgtEl>
                                        <p:attrNameLst>
                                          <p:attrName>style.visibility</p:attrName>
                                        </p:attrNameLst>
                                      </p:cBhvr>
                                      <p:to>
                                        <p:strVal val="visible"/>
                                      </p:to>
                                    </p:set>
                                    <p:animEffect transition="in" filter="randombar(horizontal)">
                                      <p:cBhvr>
                                        <p:cTn id="52" dur="500"/>
                                        <p:tgtEl>
                                          <p:spTgt spid="408">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4" presetClass="entr" presetSubtype="10" fill="hold" grpId="0" nodeType="clickEffect">
                                  <p:stCondLst>
                                    <p:cond delay="0"/>
                                  </p:stCondLst>
                                  <p:childTnLst>
                                    <p:set>
                                      <p:cBhvr>
                                        <p:cTn id="56" dur="1" fill="hold">
                                          <p:stCondLst>
                                            <p:cond delay="0"/>
                                          </p:stCondLst>
                                        </p:cTn>
                                        <p:tgtEl>
                                          <p:spTgt spid="408">
                                            <p:txEl>
                                              <p:pRg st="10" end="10"/>
                                            </p:txEl>
                                          </p:spTgt>
                                        </p:tgtEl>
                                        <p:attrNameLst>
                                          <p:attrName>style.visibility</p:attrName>
                                        </p:attrNameLst>
                                      </p:cBhvr>
                                      <p:to>
                                        <p:strVal val="visible"/>
                                      </p:to>
                                    </p:set>
                                    <p:animEffect transition="in" filter="randombar(horizontal)">
                                      <p:cBhvr>
                                        <p:cTn id="57" dur="500"/>
                                        <p:tgtEl>
                                          <p:spTgt spid="408">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4" presetClass="entr" presetSubtype="10" fill="hold" grpId="0" nodeType="clickEffect">
                                  <p:stCondLst>
                                    <p:cond delay="0"/>
                                  </p:stCondLst>
                                  <p:childTnLst>
                                    <p:set>
                                      <p:cBhvr>
                                        <p:cTn id="61" dur="1" fill="hold">
                                          <p:stCondLst>
                                            <p:cond delay="0"/>
                                          </p:stCondLst>
                                        </p:cTn>
                                        <p:tgtEl>
                                          <p:spTgt spid="408">
                                            <p:txEl>
                                              <p:pRg st="11" end="11"/>
                                            </p:txEl>
                                          </p:spTgt>
                                        </p:tgtEl>
                                        <p:attrNameLst>
                                          <p:attrName>style.visibility</p:attrName>
                                        </p:attrNameLst>
                                      </p:cBhvr>
                                      <p:to>
                                        <p:strVal val="visible"/>
                                      </p:to>
                                    </p:set>
                                    <p:animEffect transition="in" filter="randombar(horizontal)">
                                      <p:cBhvr>
                                        <p:cTn id="62" dur="500"/>
                                        <p:tgtEl>
                                          <p:spTgt spid="408">
                                            <p:txEl>
                                              <p:pRg st="11" end="11"/>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4" presetClass="entr" presetSubtype="10" fill="hold" grpId="0" nodeType="clickEffect">
                                  <p:stCondLst>
                                    <p:cond delay="0"/>
                                  </p:stCondLst>
                                  <p:childTnLst>
                                    <p:set>
                                      <p:cBhvr>
                                        <p:cTn id="66" dur="1" fill="hold">
                                          <p:stCondLst>
                                            <p:cond delay="0"/>
                                          </p:stCondLst>
                                        </p:cTn>
                                        <p:tgtEl>
                                          <p:spTgt spid="408">
                                            <p:txEl>
                                              <p:pRg st="12" end="12"/>
                                            </p:txEl>
                                          </p:spTgt>
                                        </p:tgtEl>
                                        <p:attrNameLst>
                                          <p:attrName>style.visibility</p:attrName>
                                        </p:attrNameLst>
                                      </p:cBhvr>
                                      <p:to>
                                        <p:strVal val="visible"/>
                                      </p:to>
                                    </p:set>
                                    <p:animEffect transition="in" filter="randombar(horizontal)">
                                      <p:cBhvr>
                                        <p:cTn id="67" dur="500"/>
                                        <p:tgtEl>
                                          <p:spTgt spid="408">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8" grpId="0"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sp>
        <p:nvSpPr>
          <p:cNvPr id="413" name="Google Shape;413;p56"/>
          <p:cNvSpPr txBox="1">
            <a:spLocks noGrp="1"/>
          </p:cNvSpPr>
          <p:nvPr>
            <p:ph type="body" idx="1"/>
          </p:nvPr>
        </p:nvSpPr>
        <p:spPr>
          <a:xfrm>
            <a:off x="381000" y="1066800"/>
            <a:ext cx="8305800" cy="4252500"/>
          </a:xfrm>
          <a:prstGeom prst="rect">
            <a:avLst/>
          </a:prstGeom>
        </p:spPr>
        <p:txBody>
          <a:bodyPr spcFirstLastPara="1" wrap="square" lIns="68575" tIns="34275" rIns="68575" bIns="34275" anchor="t" anchorCtr="0">
            <a:noAutofit/>
          </a:bodyPr>
          <a:lstStyle/>
          <a:p>
            <a:pPr marL="0" indent="457200">
              <a:buNone/>
            </a:pPr>
            <a:r>
              <a:rPr lang="en" sz="2400" dirty="0">
                <a:latin typeface="Vindra"/>
              </a:rPr>
              <a:t>Health post   = 1 * 2500 (lpd)	= 2500 lit per day</a:t>
            </a:r>
            <a:endParaRPr sz="2400" dirty="0">
              <a:latin typeface="Vindra"/>
            </a:endParaRPr>
          </a:p>
          <a:p>
            <a:pPr marL="0" indent="457200">
              <a:buNone/>
            </a:pPr>
            <a:r>
              <a:rPr lang="en" sz="2400" dirty="0">
                <a:latin typeface="Vindra"/>
              </a:rPr>
              <a:t>Tea shop        = 1 *1000 (lpd) 	= 1000 lit per day</a:t>
            </a:r>
            <a:endParaRPr sz="2400" dirty="0">
              <a:latin typeface="Vindra"/>
            </a:endParaRPr>
          </a:p>
          <a:p>
            <a:pPr marL="0" indent="457200">
              <a:buNone/>
            </a:pPr>
            <a:r>
              <a:rPr lang="en" sz="2400" dirty="0">
                <a:latin typeface="Vindra"/>
              </a:rPr>
              <a:t>VDC office      = 1*1000 (lpd) 	= 1000 lit per day</a:t>
            </a:r>
            <a:endParaRPr sz="2400" dirty="0">
              <a:latin typeface="Vindra"/>
            </a:endParaRPr>
          </a:p>
          <a:p>
            <a:pPr marL="0" indent="457200">
              <a:buNone/>
            </a:pPr>
            <a:r>
              <a:rPr lang="en" sz="2400" dirty="0">
                <a:latin typeface="Vindra"/>
              </a:rPr>
              <a:t>Total Commercial Demand 	= </a:t>
            </a:r>
            <a:r>
              <a:rPr lang="en" sz="2400" dirty="0">
                <a:solidFill>
                  <a:srgbClr val="00FFFF"/>
                </a:solidFill>
                <a:latin typeface="Vindra"/>
              </a:rPr>
              <a:t>7060 lit per day</a:t>
            </a:r>
            <a:endParaRPr sz="2400" dirty="0">
              <a:solidFill>
                <a:srgbClr val="00FFFF"/>
              </a:solidFill>
              <a:latin typeface="Vindra"/>
            </a:endParaRPr>
          </a:p>
          <a:p>
            <a:pPr marL="0" indent="0">
              <a:buNone/>
            </a:pPr>
            <a:endParaRPr sz="2400" dirty="0">
              <a:solidFill>
                <a:srgbClr val="FFFFFF"/>
              </a:solidFill>
              <a:latin typeface="Vindra"/>
            </a:endParaRPr>
          </a:p>
          <a:p>
            <a:pPr marL="0" indent="0">
              <a:buNone/>
            </a:pPr>
            <a:r>
              <a:rPr lang="en" sz="2400" dirty="0">
                <a:solidFill>
                  <a:srgbClr val="FFFFFF"/>
                </a:solidFill>
                <a:latin typeface="Vindra"/>
              </a:rPr>
              <a:t>Hence, total Demand of water for design year is</a:t>
            </a:r>
            <a:endParaRPr sz="2400" dirty="0">
              <a:solidFill>
                <a:srgbClr val="FFFFFF"/>
              </a:solidFill>
              <a:latin typeface="Vindra"/>
            </a:endParaRPr>
          </a:p>
          <a:p>
            <a:pPr marL="0" indent="0">
              <a:buNone/>
            </a:pPr>
            <a:r>
              <a:rPr lang="en" sz="2400" dirty="0">
                <a:solidFill>
                  <a:srgbClr val="FFFFFF"/>
                </a:solidFill>
                <a:latin typeface="Vindra"/>
              </a:rPr>
              <a:t>=Domestic demand+Livestock demand+Commercial demand</a:t>
            </a:r>
            <a:endParaRPr sz="2400" dirty="0">
              <a:solidFill>
                <a:srgbClr val="FFFFFF"/>
              </a:solidFill>
              <a:latin typeface="Vindra"/>
            </a:endParaRPr>
          </a:p>
          <a:p>
            <a:pPr marL="0" indent="0">
              <a:buNone/>
            </a:pPr>
            <a:r>
              <a:rPr lang="en" sz="2400" dirty="0">
                <a:solidFill>
                  <a:srgbClr val="FFFFFF"/>
                </a:solidFill>
                <a:latin typeface="Vindra"/>
              </a:rPr>
              <a:t>= 85365 + 17073 + 7060</a:t>
            </a:r>
            <a:endParaRPr sz="2400" dirty="0">
              <a:solidFill>
                <a:srgbClr val="FFFFFF"/>
              </a:solidFill>
              <a:latin typeface="Vindra"/>
            </a:endParaRPr>
          </a:p>
          <a:p>
            <a:pPr marL="0" indent="0">
              <a:buNone/>
            </a:pPr>
            <a:r>
              <a:rPr lang="en" sz="2400" dirty="0">
                <a:solidFill>
                  <a:srgbClr val="FFFFFF"/>
                </a:solidFill>
                <a:latin typeface="Vindra"/>
              </a:rPr>
              <a:t>= </a:t>
            </a:r>
            <a:r>
              <a:rPr lang="en" sz="2400" b="1" dirty="0">
                <a:solidFill>
                  <a:srgbClr val="FFC000"/>
                </a:solidFill>
                <a:latin typeface="Vindra"/>
              </a:rPr>
              <a:t>109498 lit per day</a:t>
            </a:r>
          </a:p>
        </p:txBody>
      </p:sp>
      <p:sp>
        <p:nvSpPr>
          <p:cNvPr id="3" name="TextBox 2"/>
          <p:cNvSpPr txBox="1"/>
          <p:nvPr/>
        </p:nvSpPr>
        <p:spPr>
          <a:xfrm>
            <a:off x="685800" y="228600"/>
            <a:ext cx="6172200" cy="584775"/>
          </a:xfrm>
          <a:prstGeom prst="rect">
            <a:avLst/>
          </a:prstGeom>
          <a:noFill/>
        </p:spPr>
        <p:txBody>
          <a:bodyPr wrap="square" rtlCol="0">
            <a:spAutoFit/>
          </a:bodyPr>
          <a:lstStyle/>
          <a:p>
            <a:r>
              <a:rPr lang="en-MY" sz="3200" dirty="0">
                <a:solidFill>
                  <a:srgbClr val="FFFF00"/>
                </a:solidFill>
                <a:latin typeface="Vindra"/>
              </a:rPr>
              <a:t>Continued…</a:t>
            </a:r>
          </a:p>
        </p:txBody>
      </p:sp>
      <p:sp>
        <p:nvSpPr>
          <p:cNvPr id="6" name="Slide Number Placeholder 5">
            <a:extLst>
              <a:ext uri="{FF2B5EF4-FFF2-40B4-BE49-F238E27FC236}">
                <a16:creationId xmlns:a16="http://schemas.microsoft.com/office/drawing/2014/main" id="{1EDC1AA5-10A2-40E8-9A4B-FC821C44A934}"/>
              </a:ext>
            </a:extLst>
          </p:cNvPr>
          <p:cNvSpPr>
            <a:spLocks noGrp="1"/>
          </p:cNvSpPr>
          <p:nvPr>
            <p:ph type="sldNum" idx="12"/>
          </p:nvPr>
        </p:nvSpPr>
        <p:spPr/>
        <p:txBody>
          <a:bodyPr/>
          <a:lstStyle/>
          <a:p>
            <a:fld id="{00000000-1234-1234-1234-123412341234}" type="slidenum">
              <a:rPr lang="en" smtClean="0">
                <a:solidFill>
                  <a:srgbClr val="FFFFFF"/>
                </a:solidFill>
              </a:rPr>
              <a:pPr/>
              <a:t>47</a:t>
            </a:fld>
            <a:endParaRPr lang="en">
              <a:solidFill>
                <a:srgbClr val="FFFFFF"/>
              </a:solidFill>
            </a:endParaRPr>
          </a:p>
        </p:txBody>
      </p:sp>
    </p:spTree>
    <p:extLst>
      <p:ext uri="{BB962C8B-B14F-4D97-AF65-F5344CB8AC3E}">
        <p14:creationId xmlns:p14="http://schemas.microsoft.com/office/powerpoint/2010/main" val="408881383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413">
                                            <p:txEl>
                                              <p:pRg st="0" end="0"/>
                                            </p:txEl>
                                          </p:spTgt>
                                        </p:tgtEl>
                                        <p:attrNameLst>
                                          <p:attrName>style.visibility</p:attrName>
                                        </p:attrNameLst>
                                      </p:cBhvr>
                                      <p:to>
                                        <p:strVal val="visible"/>
                                      </p:to>
                                    </p:set>
                                    <p:animEffect transition="in" filter="randombar(horizontal)">
                                      <p:cBhvr>
                                        <p:cTn id="7" dur="500"/>
                                        <p:tgtEl>
                                          <p:spTgt spid="41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413">
                                            <p:txEl>
                                              <p:pRg st="1" end="1"/>
                                            </p:txEl>
                                          </p:spTgt>
                                        </p:tgtEl>
                                        <p:attrNameLst>
                                          <p:attrName>style.visibility</p:attrName>
                                        </p:attrNameLst>
                                      </p:cBhvr>
                                      <p:to>
                                        <p:strVal val="visible"/>
                                      </p:to>
                                    </p:set>
                                    <p:animEffect transition="in" filter="randombar(horizontal)">
                                      <p:cBhvr>
                                        <p:cTn id="12" dur="500"/>
                                        <p:tgtEl>
                                          <p:spTgt spid="41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413">
                                            <p:txEl>
                                              <p:pRg st="2" end="2"/>
                                            </p:txEl>
                                          </p:spTgt>
                                        </p:tgtEl>
                                        <p:attrNameLst>
                                          <p:attrName>style.visibility</p:attrName>
                                        </p:attrNameLst>
                                      </p:cBhvr>
                                      <p:to>
                                        <p:strVal val="visible"/>
                                      </p:to>
                                    </p:set>
                                    <p:animEffect transition="in" filter="randombar(horizontal)">
                                      <p:cBhvr>
                                        <p:cTn id="17" dur="500"/>
                                        <p:tgtEl>
                                          <p:spTgt spid="41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413">
                                            <p:txEl>
                                              <p:pRg st="3" end="3"/>
                                            </p:txEl>
                                          </p:spTgt>
                                        </p:tgtEl>
                                        <p:attrNameLst>
                                          <p:attrName>style.visibility</p:attrName>
                                        </p:attrNameLst>
                                      </p:cBhvr>
                                      <p:to>
                                        <p:strVal val="visible"/>
                                      </p:to>
                                    </p:set>
                                    <p:animEffect transition="in" filter="randombar(horizontal)">
                                      <p:cBhvr>
                                        <p:cTn id="22" dur="500"/>
                                        <p:tgtEl>
                                          <p:spTgt spid="41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grpId="0" nodeType="clickEffect">
                                  <p:stCondLst>
                                    <p:cond delay="0"/>
                                  </p:stCondLst>
                                  <p:childTnLst>
                                    <p:set>
                                      <p:cBhvr>
                                        <p:cTn id="26" dur="1" fill="hold">
                                          <p:stCondLst>
                                            <p:cond delay="0"/>
                                          </p:stCondLst>
                                        </p:cTn>
                                        <p:tgtEl>
                                          <p:spTgt spid="413">
                                            <p:txEl>
                                              <p:pRg st="5" end="5"/>
                                            </p:txEl>
                                          </p:spTgt>
                                        </p:tgtEl>
                                        <p:attrNameLst>
                                          <p:attrName>style.visibility</p:attrName>
                                        </p:attrNameLst>
                                      </p:cBhvr>
                                      <p:to>
                                        <p:strVal val="visible"/>
                                      </p:to>
                                    </p:set>
                                    <p:animEffect transition="in" filter="randombar(horizontal)">
                                      <p:cBhvr>
                                        <p:cTn id="27" dur="500"/>
                                        <p:tgtEl>
                                          <p:spTgt spid="41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4" presetClass="entr" presetSubtype="10" fill="hold" grpId="0" nodeType="clickEffect">
                                  <p:stCondLst>
                                    <p:cond delay="0"/>
                                  </p:stCondLst>
                                  <p:childTnLst>
                                    <p:set>
                                      <p:cBhvr>
                                        <p:cTn id="31" dur="1" fill="hold">
                                          <p:stCondLst>
                                            <p:cond delay="0"/>
                                          </p:stCondLst>
                                        </p:cTn>
                                        <p:tgtEl>
                                          <p:spTgt spid="413">
                                            <p:txEl>
                                              <p:pRg st="6" end="6"/>
                                            </p:txEl>
                                          </p:spTgt>
                                        </p:tgtEl>
                                        <p:attrNameLst>
                                          <p:attrName>style.visibility</p:attrName>
                                        </p:attrNameLst>
                                      </p:cBhvr>
                                      <p:to>
                                        <p:strVal val="visible"/>
                                      </p:to>
                                    </p:set>
                                    <p:animEffect transition="in" filter="randombar(horizontal)">
                                      <p:cBhvr>
                                        <p:cTn id="32" dur="500"/>
                                        <p:tgtEl>
                                          <p:spTgt spid="413">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4" presetClass="entr" presetSubtype="10" fill="hold" grpId="0" nodeType="clickEffect">
                                  <p:stCondLst>
                                    <p:cond delay="0"/>
                                  </p:stCondLst>
                                  <p:childTnLst>
                                    <p:set>
                                      <p:cBhvr>
                                        <p:cTn id="36" dur="1" fill="hold">
                                          <p:stCondLst>
                                            <p:cond delay="0"/>
                                          </p:stCondLst>
                                        </p:cTn>
                                        <p:tgtEl>
                                          <p:spTgt spid="413">
                                            <p:txEl>
                                              <p:pRg st="7" end="7"/>
                                            </p:txEl>
                                          </p:spTgt>
                                        </p:tgtEl>
                                        <p:attrNameLst>
                                          <p:attrName>style.visibility</p:attrName>
                                        </p:attrNameLst>
                                      </p:cBhvr>
                                      <p:to>
                                        <p:strVal val="visible"/>
                                      </p:to>
                                    </p:set>
                                    <p:animEffect transition="in" filter="randombar(horizontal)">
                                      <p:cBhvr>
                                        <p:cTn id="37" dur="500"/>
                                        <p:tgtEl>
                                          <p:spTgt spid="413">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4" presetClass="entr" presetSubtype="10" fill="hold" grpId="0" nodeType="clickEffect">
                                  <p:stCondLst>
                                    <p:cond delay="0"/>
                                  </p:stCondLst>
                                  <p:childTnLst>
                                    <p:set>
                                      <p:cBhvr>
                                        <p:cTn id="41" dur="1" fill="hold">
                                          <p:stCondLst>
                                            <p:cond delay="0"/>
                                          </p:stCondLst>
                                        </p:cTn>
                                        <p:tgtEl>
                                          <p:spTgt spid="413">
                                            <p:txEl>
                                              <p:pRg st="8" end="8"/>
                                            </p:txEl>
                                          </p:spTgt>
                                        </p:tgtEl>
                                        <p:attrNameLst>
                                          <p:attrName>style.visibility</p:attrName>
                                        </p:attrNameLst>
                                      </p:cBhvr>
                                      <p:to>
                                        <p:strVal val="visible"/>
                                      </p:to>
                                    </p:set>
                                    <p:animEffect transition="in" filter="randombar(horizontal)">
                                      <p:cBhvr>
                                        <p:cTn id="42" dur="500"/>
                                        <p:tgtEl>
                                          <p:spTgt spid="41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3"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5E4B6D2-99DE-4205-9427-E6FC027C0847}"/>
              </a:ext>
            </a:extLst>
          </p:cNvPr>
          <p:cNvSpPr/>
          <p:nvPr/>
        </p:nvSpPr>
        <p:spPr>
          <a:xfrm>
            <a:off x="723900" y="2895600"/>
            <a:ext cx="7696200" cy="923330"/>
          </a:xfrm>
          <a:prstGeom prst="rect">
            <a:avLst/>
          </a:prstGeom>
          <a:noFill/>
        </p:spPr>
        <p:txBody>
          <a:bodyPr wrap="square" lIns="91440" tIns="45720" rIns="91440" bIns="45720">
            <a:spAutoFit/>
          </a:bodyPr>
          <a:lstStyle/>
          <a:p>
            <a:pPr algn="ctr"/>
            <a:r>
              <a:rPr lang="en-US" sz="54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Thank you!</a:t>
            </a:r>
          </a:p>
        </p:txBody>
      </p:sp>
      <p:sp>
        <p:nvSpPr>
          <p:cNvPr id="2" name="Slide Number Placeholder 1">
            <a:extLst>
              <a:ext uri="{FF2B5EF4-FFF2-40B4-BE49-F238E27FC236}">
                <a16:creationId xmlns:a16="http://schemas.microsoft.com/office/drawing/2014/main" id="{621AF316-0FE8-47DB-8DE7-68AD72BFD593}"/>
              </a:ext>
            </a:extLst>
          </p:cNvPr>
          <p:cNvSpPr>
            <a:spLocks noGrp="1"/>
          </p:cNvSpPr>
          <p:nvPr>
            <p:ph type="sldNum" idx="12"/>
          </p:nvPr>
        </p:nvSpPr>
        <p:spPr/>
        <p:txBody>
          <a:bodyPr/>
          <a:lstStyle/>
          <a:p>
            <a:fld id="{00000000-1234-1234-1234-123412341234}" type="slidenum">
              <a:rPr lang="en" smtClean="0">
                <a:solidFill>
                  <a:srgbClr val="FFFFFF"/>
                </a:solidFill>
              </a:rPr>
              <a:pPr/>
              <a:t>48</a:t>
            </a:fld>
            <a:endParaRPr lang="en">
              <a:solidFill>
                <a:srgbClr val="FFFFFF"/>
              </a:solidFill>
            </a:endParaRPr>
          </a:p>
        </p:txBody>
      </p:sp>
    </p:spTree>
    <p:extLst>
      <p:ext uri="{BB962C8B-B14F-4D97-AF65-F5344CB8AC3E}">
        <p14:creationId xmlns:p14="http://schemas.microsoft.com/office/powerpoint/2010/main" val="31772848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4EE3CAF-9AC0-4C27-B116-3A37411EAF34}"/>
              </a:ext>
            </a:extLst>
          </p:cNvPr>
          <p:cNvSpPr/>
          <p:nvPr/>
        </p:nvSpPr>
        <p:spPr>
          <a:xfrm>
            <a:off x="762000" y="5029200"/>
            <a:ext cx="7002405" cy="533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416AEC9-9CCD-466B-956F-055C02998DC8}"/>
              </a:ext>
            </a:extLst>
          </p:cNvPr>
          <p:cNvSpPr>
            <a:spLocks noGrp="1"/>
          </p:cNvSpPr>
          <p:nvPr>
            <p:ph type="title"/>
          </p:nvPr>
        </p:nvSpPr>
        <p:spPr>
          <a:xfrm>
            <a:off x="484583" y="452719"/>
            <a:ext cx="7053600" cy="766481"/>
          </a:xfrm>
        </p:spPr>
        <p:txBody>
          <a:bodyPr/>
          <a:lstStyle/>
          <a:p>
            <a:r>
              <a:rPr lang="en-US" dirty="0">
                <a:solidFill>
                  <a:srgbClr val="FFFF00"/>
                </a:solidFill>
                <a:latin typeface="Vindra"/>
              </a:rPr>
              <a:t>3.1 Per capita demand of water</a:t>
            </a:r>
          </a:p>
        </p:txBody>
      </p:sp>
      <p:sp>
        <p:nvSpPr>
          <p:cNvPr id="3" name="Content Placeholder 2">
            <a:extLst>
              <a:ext uri="{FF2B5EF4-FFF2-40B4-BE49-F238E27FC236}">
                <a16:creationId xmlns:a16="http://schemas.microsoft.com/office/drawing/2014/main" id="{B2F02542-A882-4A49-9558-9905A55D8EED}"/>
              </a:ext>
            </a:extLst>
          </p:cNvPr>
          <p:cNvSpPr>
            <a:spLocks noGrp="1"/>
          </p:cNvSpPr>
          <p:nvPr>
            <p:ph idx="1"/>
          </p:nvPr>
        </p:nvSpPr>
        <p:spPr>
          <a:xfrm>
            <a:off x="293392" y="1828800"/>
            <a:ext cx="8126017" cy="4334329"/>
          </a:xfrm>
        </p:spPr>
        <p:txBody>
          <a:bodyPr/>
          <a:lstStyle/>
          <a:p>
            <a:r>
              <a:rPr lang="en-US" sz="2400" dirty="0">
                <a:latin typeface="Vindra"/>
              </a:rPr>
              <a:t>The average quantity of water consumption or water demand for various  purposes per person per day is known as </a:t>
            </a:r>
            <a:r>
              <a:rPr lang="en-US" sz="2400" b="1" i="1" dirty="0">
                <a:latin typeface="Vindra"/>
              </a:rPr>
              <a:t>per capita demand or water</a:t>
            </a:r>
            <a:r>
              <a:rPr lang="en-US" sz="2400" dirty="0">
                <a:latin typeface="Vindra"/>
              </a:rPr>
              <a:t>.</a:t>
            </a:r>
          </a:p>
          <a:p>
            <a:pPr>
              <a:lnSpc>
                <a:spcPct val="200000"/>
              </a:lnSpc>
            </a:pPr>
            <a:r>
              <a:rPr lang="en-US" sz="2400" dirty="0">
                <a:latin typeface="Vindra"/>
              </a:rPr>
              <a:t>It is usually expressed in </a:t>
            </a:r>
            <a:r>
              <a:rPr lang="en-US" sz="2400" dirty="0">
                <a:solidFill>
                  <a:srgbClr val="FFC000"/>
                </a:solidFill>
                <a:latin typeface="Vindra"/>
              </a:rPr>
              <a:t>l</a:t>
            </a:r>
            <a:r>
              <a:rPr lang="en-US" sz="2400" dirty="0">
                <a:latin typeface="Vindra"/>
              </a:rPr>
              <a:t>iters </a:t>
            </a:r>
            <a:r>
              <a:rPr lang="en-US" sz="2400" dirty="0">
                <a:solidFill>
                  <a:srgbClr val="FFC000"/>
                </a:solidFill>
                <a:latin typeface="Vindra"/>
              </a:rPr>
              <a:t>p</a:t>
            </a:r>
            <a:r>
              <a:rPr lang="en-US" sz="2400" dirty="0">
                <a:latin typeface="Vindra"/>
              </a:rPr>
              <a:t>er </a:t>
            </a:r>
            <a:r>
              <a:rPr lang="en-US" sz="2400" dirty="0">
                <a:solidFill>
                  <a:srgbClr val="FFC000"/>
                </a:solidFill>
                <a:latin typeface="Vindra"/>
              </a:rPr>
              <a:t>c</a:t>
            </a:r>
            <a:r>
              <a:rPr lang="en-US" sz="2400" dirty="0">
                <a:latin typeface="Vindra"/>
              </a:rPr>
              <a:t>apita </a:t>
            </a:r>
            <a:r>
              <a:rPr lang="en-US" sz="2400" dirty="0">
                <a:solidFill>
                  <a:schemeClr val="bg1"/>
                </a:solidFill>
                <a:latin typeface="Vindra"/>
              </a:rPr>
              <a:t>p</a:t>
            </a:r>
            <a:r>
              <a:rPr lang="en-US" sz="2400" dirty="0">
                <a:latin typeface="Vindra"/>
              </a:rPr>
              <a:t>er </a:t>
            </a:r>
            <a:r>
              <a:rPr lang="en-US" sz="2400" dirty="0">
                <a:solidFill>
                  <a:srgbClr val="FFC000"/>
                </a:solidFill>
                <a:latin typeface="Vindra"/>
              </a:rPr>
              <a:t>d</a:t>
            </a:r>
            <a:r>
              <a:rPr lang="en-US" sz="2400" dirty="0">
                <a:latin typeface="Vindra"/>
              </a:rPr>
              <a:t>ay (</a:t>
            </a:r>
            <a:r>
              <a:rPr lang="en-US" sz="2400" dirty="0" err="1">
                <a:solidFill>
                  <a:srgbClr val="FFC000"/>
                </a:solidFill>
                <a:latin typeface="Vindra"/>
              </a:rPr>
              <a:t>lpcd</a:t>
            </a:r>
            <a:r>
              <a:rPr lang="en-US" sz="2400" dirty="0">
                <a:latin typeface="Vindra"/>
              </a:rPr>
              <a:t>).</a:t>
            </a:r>
          </a:p>
          <a:p>
            <a:r>
              <a:rPr lang="en-US" sz="2400" dirty="0">
                <a:latin typeface="Vindra"/>
              </a:rPr>
              <a:t>The per capita demand of water may vary according to the lifestyle of people and the development of community.</a:t>
            </a:r>
            <a:br>
              <a:rPr lang="en-US" sz="2400" dirty="0">
                <a:latin typeface="Vindra"/>
              </a:rPr>
            </a:br>
            <a:br>
              <a:rPr lang="en-US" sz="2400" dirty="0">
                <a:latin typeface="Vindra"/>
              </a:rPr>
            </a:br>
            <a:r>
              <a:rPr lang="en-US" sz="2400" i="1" dirty="0">
                <a:latin typeface="Vindra"/>
              </a:rPr>
              <a:t>Water demand in l/d = Per capita demand x Population</a:t>
            </a:r>
            <a:endParaRPr lang="en-US" sz="2400" dirty="0">
              <a:latin typeface="Vindra"/>
            </a:endParaRPr>
          </a:p>
        </p:txBody>
      </p:sp>
      <p:sp>
        <p:nvSpPr>
          <p:cNvPr id="7" name="Slide Number Placeholder 6">
            <a:extLst>
              <a:ext uri="{FF2B5EF4-FFF2-40B4-BE49-F238E27FC236}">
                <a16:creationId xmlns:a16="http://schemas.microsoft.com/office/drawing/2014/main" id="{BA40E8DB-4B02-42D6-B04D-E5C9AEBB412B}"/>
              </a:ext>
            </a:extLst>
          </p:cNvPr>
          <p:cNvSpPr>
            <a:spLocks noGrp="1"/>
          </p:cNvSpPr>
          <p:nvPr>
            <p:ph type="sldNum" idx="12"/>
          </p:nvPr>
        </p:nvSpPr>
        <p:spPr/>
        <p:txBody>
          <a:bodyPr/>
          <a:lstStyle/>
          <a:p>
            <a:fld id="{00000000-1234-1234-1234-123412341234}" type="slidenum">
              <a:rPr lang="en" smtClean="0">
                <a:solidFill>
                  <a:srgbClr val="FFFFFF"/>
                </a:solidFill>
              </a:rPr>
              <a:pPr/>
              <a:t>4</a:t>
            </a:fld>
            <a:endParaRPr lang="en" dirty="0">
              <a:solidFill>
                <a:srgbClr val="FFFFFF"/>
              </a:solidFill>
            </a:endParaRPr>
          </a:p>
        </p:txBody>
      </p:sp>
    </p:spTree>
    <p:extLst>
      <p:ext uri="{BB962C8B-B14F-4D97-AF65-F5344CB8AC3E}">
        <p14:creationId xmlns:p14="http://schemas.microsoft.com/office/powerpoint/2010/main" val="2938728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animEffect transition="in" filter="fade">
                                      <p:cBhvr>
                                        <p:cTn id="16" dur="500"/>
                                        <p:tgtEl>
                                          <p:spTgt spid="3">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500"/>
                                        <p:tgtEl>
                                          <p:spTgt spid="3">
                                            <p:txEl>
                                              <p:pRg st="2" end="2"/>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fade">
                                      <p:cBhvr>
                                        <p:cTn id="2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 grpId="0"/>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482276-2CC4-4A8F-BFE6-6D2A76910AA4}"/>
              </a:ext>
            </a:extLst>
          </p:cNvPr>
          <p:cNvSpPr>
            <a:spLocks noGrp="1"/>
          </p:cNvSpPr>
          <p:nvPr>
            <p:ph type="title"/>
          </p:nvPr>
        </p:nvSpPr>
        <p:spPr>
          <a:xfrm>
            <a:off x="484584" y="381000"/>
            <a:ext cx="7053542" cy="664314"/>
          </a:xfrm>
        </p:spPr>
        <p:txBody>
          <a:bodyPr/>
          <a:lstStyle/>
          <a:p>
            <a:pPr algn="just"/>
            <a:r>
              <a:rPr lang="en-US" dirty="0">
                <a:solidFill>
                  <a:srgbClr val="FFFF00"/>
                </a:solidFill>
                <a:latin typeface="Vindra"/>
              </a:rPr>
              <a:t>3.2 Base and design periods</a:t>
            </a:r>
          </a:p>
        </p:txBody>
      </p:sp>
      <p:sp>
        <p:nvSpPr>
          <p:cNvPr id="3" name="Content Placeholder 2">
            <a:extLst>
              <a:ext uri="{FF2B5EF4-FFF2-40B4-BE49-F238E27FC236}">
                <a16:creationId xmlns:a16="http://schemas.microsoft.com/office/drawing/2014/main" id="{9ADB5111-E132-4376-96F3-45FCAA614003}"/>
              </a:ext>
            </a:extLst>
          </p:cNvPr>
          <p:cNvSpPr>
            <a:spLocks noGrp="1"/>
          </p:cNvSpPr>
          <p:nvPr>
            <p:ph idx="1"/>
          </p:nvPr>
        </p:nvSpPr>
        <p:spPr>
          <a:xfrm>
            <a:off x="484584" y="1045314"/>
            <a:ext cx="7859316" cy="2360446"/>
          </a:xfrm>
        </p:spPr>
        <p:txBody>
          <a:bodyPr/>
          <a:lstStyle/>
          <a:p>
            <a:pPr marL="0" indent="0" algn="just">
              <a:buNone/>
            </a:pPr>
            <a:r>
              <a:rPr lang="en-US" sz="2400" dirty="0">
                <a:solidFill>
                  <a:srgbClr val="00B0F0"/>
                </a:solidFill>
                <a:latin typeface="Vindra"/>
              </a:rPr>
              <a:t>Base Period</a:t>
            </a:r>
          </a:p>
          <a:p>
            <a:pPr algn="just"/>
            <a:r>
              <a:rPr lang="en-US" sz="2400" dirty="0">
                <a:latin typeface="Vindra"/>
              </a:rPr>
              <a:t>It is the period required for the survey, design and construction of a water supply system.</a:t>
            </a:r>
          </a:p>
          <a:p>
            <a:pPr algn="just"/>
            <a:r>
              <a:rPr lang="en-US" sz="2400" dirty="0">
                <a:latin typeface="Vindra"/>
              </a:rPr>
              <a:t>Normally, It spans for 2 to 3 years of time for a water supply system.</a:t>
            </a:r>
          </a:p>
        </p:txBody>
      </p:sp>
      <p:sp>
        <p:nvSpPr>
          <p:cNvPr id="5" name="Content Placeholder 2">
            <a:extLst>
              <a:ext uri="{FF2B5EF4-FFF2-40B4-BE49-F238E27FC236}">
                <a16:creationId xmlns:a16="http://schemas.microsoft.com/office/drawing/2014/main" id="{AC81CFD1-611F-4493-AEC0-0E7B8AFCD0C6}"/>
              </a:ext>
            </a:extLst>
          </p:cNvPr>
          <p:cNvSpPr txBox="1">
            <a:spLocks/>
          </p:cNvSpPr>
          <p:nvPr/>
        </p:nvSpPr>
        <p:spPr>
          <a:xfrm>
            <a:off x="941784" y="3405760"/>
            <a:ext cx="6709906" cy="1342659"/>
          </a:xfrm>
          <a:prstGeom prst="rect">
            <a:avLst/>
          </a:prstGeom>
        </p:spPr>
        <p:txBody>
          <a:bodyPr vert="horz" lIns="68580" tIns="34290" rIns="68580" bIns="3429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0" indent="0" algn="just">
              <a:buClr>
                <a:srgbClr val="1E5155">
                  <a:lumMod val="40000"/>
                  <a:lumOff val="60000"/>
                </a:srgbClr>
              </a:buClr>
              <a:buNone/>
            </a:pPr>
            <a:endParaRPr lang="en-US" sz="1500" dirty="0">
              <a:solidFill>
                <a:srgbClr val="000000"/>
              </a:solidFill>
              <a:sym typeface="Arial"/>
            </a:endParaRPr>
          </a:p>
        </p:txBody>
      </p:sp>
      <p:sp>
        <p:nvSpPr>
          <p:cNvPr id="6" name="Content Placeholder 2">
            <a:extLst>
              <a:ext uri="{FF2B5EF4-FFF2-40B4-BE49-F238E27FC236}">
                <a16:creationId xmlns:a16="http://schemas.microsoft.com/office/drawing/2014/main" id="{5038FABC-8D37-46CF-A114-68421708A69D}"/>
              </a:ext>
            </a:extLst>
          </p:cNvPr>
          <p:cNvSpPr txBox="1">
            <a:spLocks/>
          </p:cNvSpPr>
          <p:nvPr/>
        </p:nvSpPr>
        <p:spPr>
          <a:xfrm>
            <a:off x="451314" y="3311338"/>
            <a:ext cx="8278416" cy="3089461"/>
          </a:xfrm>
          <a:prstGeom prst="rect">
            <a:avLst/>
          </a:prstGeom>
        </p:spPr>
        <p:txBody>
          <a:bodyPr vert="horz" lIns="68580" tIns="34290" rIns="68580" bIns="34290" rtlCol="0">
            <a:no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0" indent="0" algn="just">
              <a:buClr>
                <a:srgbClr val="1E5155">
                  <a:lumMod val="40000"/>
                  <a:lumOff val="60000"/>
                </a:srgbClr>
              </a:buClr>
              <a:buNone/>
            </a:pPr>
            <a:r>
              <a:rPr lang="en-US" sz="2400" dirty="0">
                <a:solidFill>
                  <a:srgbClr val="00B0F0"/>
                </a:solidFill>
                <a:latin typeface="Vindra"/>
                <a:sym typeface="Arial"/>
              </a:rPr>
              <a:t>Design Period</a:t>
            </a:r>
          </a:p>
          <a:p>
            <a:pPr algn="just">
              <a:buClr>
                <a:srgbClr val="1E5155">
                  <a:lumMod val="40000"/>
                  <a:lumOff val="60000"/>
                </a:srgbClr>
              </a:buClr>
            </a:pPr>
            <a:r>
              <a:rPr lang="en-US" sz="2400" dirty="0">
                <a:solidFill>
                  <a:srgbClr val="FFFFFF"/>
                </a:solidFill>
                <a:latin typeface="Vindra"/>
                <a:sym typeface="Arial"/>
              </a:rPr>
              <a:t>Generally water system projects are designed for a design period of 20 to 40 years.</a:t>
            </a:r>
          </a:p>
          <a:p>
            <a:pPr algn="just">
              <a:buClr>
                <a:srgbClr val="1E5155">
                  <a:lumMod val="40000"/>
                  <a:lumOff val="60000"/>
                </a:srgbClr>
              </a:buClr>
            </a:pPr>
            <a:r>
              <a:rPr lang="en-US" sz="2400" dirty="0">
                <a:solidFill>
                  <a:srgbClr val="FFFFFF"/>
                </a:solidFill>
                <a:latin typeface="Vindra"/>
                <a:sym typeface="Arial"/>
              </a:rPr>
              <a:t>Different segments of the water treatment and distribution systems may be approximately designed for differing periods of time using differing capacity criteria, so that expenditure far ahead of utility is avoided.</a:t>
            </a:r>
          </a:p>
        </p:txBody>
      </p:sp>
      <p:sp>
        <p:nvSpPr>
          <p:cNvPr id="9" name="Slide Number Placeholder 8">
            <a:extLst>
              <a:ext uri="{FF2B5EF4-FFF2-40B4-BE49-F238E27FC236}">
                <a16:creationId xmlns:a16="http://schemas.microsoft.com/office/drawing/2014/main" id="{0CC4B5BA-B842-4522-BF51-9E1896F7855E}"/>
              </a:ext>
            </a:extLst>
          </p:cNvPr>
          <p:cNvSpPr>
            <a:spLocks noGrp="1"/>
          </p:cNvSpPr>
          <p:nvPr>
            <p:ph type="sldNum" idx="12"/>
          </p:nvPr>
        </p:nvSpPr>
        <p:spPr>
          <a:xfrm>
            <a:off x="7905900" y="228600"/>
            <a:ext cx="628500" cy="767600"/>
          </a:xfrm>
        </p:spPr>
        <p:txBody>
          <a:bodyPr/>
          <a:lstStyle/>
          <a:p>
            <a:pPr algn="just"/>
            <a:fld id="{00000000-1234-1234-1234-123412341234}" type="slidenum">
              <a:rPr lang="en" smtClean="0">
                <a:solidFill>
                  <a:srgbClr val="FFFFFF"/>
                </a:solidFill>
              </a:rPr>
              <a:pPr algn="just"/>
              <a:t>5</a:t>
            </a:fld>
            <a:endParaRPr lang="en" dirty="0">
              <a:solidFill>
                <a:srgbClr val="FFFFFF"/>
              </a:solidFill>
            </a:endParaRPr>
          </a:p>
        </p:txBody>
      </p:sp>
    </p:spTree>
    <p:extLst>
      <p:ext uri="{BB962C8B-B14F-4D97-AF65-F5344CB8AC3E}">
        <p14:creationId xmlns:p14="http://schemas.microsoft.com/office/powerpoint/2010/main" val="2446737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par>
                                <p:cTn id="12" presetID="10" presetClass="entr" presetSubtype="0" fill="hold" nodeType="with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500"/>
                                        <p:tgtEl>
                                          <p:spTgt spid="3">
                                            <p:txEl>
                                              <p:pRg st="1" end="1"/>
                                            </p:txEl>
                                          </p:spTgt>
                                        </p:tgtEl>
                                      </p:cBhvr>
                                    </p:animEffect>
                                  </p:childTnLst>
                                </p:cTn>
                              </p:par>
                              <p:par>
                                <p:cTn id="15" presetID="10" presetClass="entr" presetSubtype="0" fill="hold"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xEl>
                                              <p:pRg st="0" end="0"/>
                                            </p:txEl>
                                          </p:spTgt>
                                        </p:tgtEl>
                                        <p:attrNameLst>
                                          <p:attrName>style.visibility</p:attrName>
                                        </p:attrNameLst>
                                      </p:cBhvr>
                                      <p:to>
                                        <p:strVal val="visible"/>
                                      </p:to>
                                    </p:set>
                                    <p:animEffect transition="in" filter="fade">
                                      <p:cBhvr>
                                        <p:cTn id="22" dur="500"/>
                                        <p:tgtEl>
                                          <p:spTgt spid="6">
                                            <p:txEl>
                                              <p:pRg st="0" end="0"/>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6">
                                            <p:txEl>
                                              <p:pRg st="1" end="1"/>
                                            </p:txEl>
                                          </p:spTgt>
                                        </p:tgtEl>
                                        <p:attrNameLst>
                                          <p:attrName>style.visibility</p:attrName>
                                        </p:attrNameLst>
                                      </p:cBhvr>
                                      <p:to>
                                        <p:strVal val="visible"/>
                                      </p:to>
                                    </p:set>
                                    <p:animEffect transition="in" filter="fade">
                                      <p:cBhvr>
                                        <p:cTn id="25" dur="500"/>
                                        <p:tgtEl>
                                          <p:spTgt spid="6">
                                            <p:txEl>
                                              <p:pRg st="1" end="1"/>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6">
                                            <p:txEl>
                                              <p:pRg st="2" end="2"/>
                                            </p:txEl>
                                          </p:spTgt>
                                        </p:tgtEl>
                                        <p:attrNameLst>
                                          <p:attrName>style.visibility</p:attrName>
                                        </p:attrNameLst>
                                      </p:cBhvr>
                                      <p:to>
                                        <p:strVal val="visible"/>
                                      </p:to>
                                    </p:set>
                                    <p:animEffect transition="in" filter="fade">
                                      <p:cBhvr>
                                        <p:cTn id="28"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188EE6-F295-42A5-97B2-208B267ADE78}"/>
              </a:ext>
            </a:extLst>
          </p:cNvPr>
          <p:cNvSpPr>
            <a:spLocks noGrp="1"/>
          </p:cNvSpPr>
          <p:nvPr>
            <p:ph type="title"/>
          </p:nvPr>
        </p:nvSpPr>
        <p:spPr>
          <a:xfrm>
            <a:off x="533400" y="228600"/>
            <a:ext cx="7397147" cy="1050398"/>
          </a:xfrm>
        </p:spPr>
        <p:txBody>
          <a:bodyPr/>
          <a:lstStyle/>
          <a:p>
            <a:r>
              <a:rPr lang="en-US" dirty="0">
                <a:solidFill>
                  <a:srgbClr val="FFFF00"/>
                </a:solidFill>
                <a:latin typeface="Vindra"/>
              </a:rPr>
              <a:t>3.2.1 Typical Base and Design Periods</a:t>
            </a:r>
          </a:p>
        </p:txBody>
      </p:sp>
      <p:graphicFrame>
        <p:nvGraphicFramePr>
          <p:cNvPr id="4" name="Table 4">
            <a:extLst>
              <a:ext uri="{FF2B5EF4-FFF2-40B4-BE49-F238E27FC236}">
                <a16:creationId xmlns:a16="http://schemas.microsoft.com/office/drawing/2014/main" id="{42DC8F15-C78F-4C5B-8125-BE8D147310A4}"/>
              </a:ext>
            </a:extLst>
          </p:cNvPr>
          <p:cNvGraphicFramePr>
            <a:graphicFrameLocks noGrp="1"/>
          </p:cNvGraphicFramePr>
          <p:nvPr>
            <p:ph idx="1"/>
            <p:extLst>
              <p:ext uri="{D42A27DB-BD31-4B8C-83A1-F6EECF244321}">
                <p14:modId xmlns:p14="http://schemas.microsoft.com/office/powerpoint/2010/main" val="3553942432"/>
              </p:ext>
            </p:extLst>
          </p:nvPr>
        </p:nvGraphicFramePr>
        <p:xfrm>
          <a:off x="363291" y="1961673"/>
          <a:ext cx="8417417" cy="3566160"/>
        </p:xfrm>
        <a:graphic>
          <a:graphicData uri="http://schemas.openxmlformats.org/drawingml/2006/table">
            <a:tbl>
              <a:tblPr firstRow="1" bandRow="1">
                <a:tableStyleId>{00A15C55-8517-42AA-B614-E9B94910E393}</a:tableStyleId>
              </a:tblPr>
              <a:tblGrid>
                <a:gridCol w="5217018">
                  <a:extLst>
                    <a:ext uri="{9D8B030D-6E8A-4147-A177-3AD203B41FA5}">
                      <a16:colId xmlns:a16="http://schemas.microsoft.com/office/drawing/2014/main" val="3704433505"/>
                    </a:ext>
                  </a:extLst>
                </a:gridCol>
                <a:gridCol w="1688175">
                  <a:extLst>
                    <a:ext uri="{9D8B030D-6E8A-4147-A177-3AD203B41FA5}">
                      <a16:colId xmlns:a16="http://schemas.microsoft.com/office/drawing/2014/main" val="553337720"/>
                    </a:ext>
                  </a:extLst>
                </a:gridCol>
                <a:gridCol w="1512224">
                  <a:extLst>
                    <a:ext uri="{9D8B030D-6E8A-4147-A177-3AD203B41FA5}">
                      <a16:colId xmlns:a16="http://schemas.microsoft.com/office/drawing/2014/main" val="2416670300"/>
                    </a:ext>
                  </a:extLst>
                </a:gridCol>
              </a:tblGrid>
              <a:tr h="388620">
                <a:tc>
                  <a:txBody>
                    <a:bodyPr/>
                    <a:lstStyle/>
                    <a:p>
                      <a:pPr algn="ctr"/>
                      <a:endParaRPr lang="en-US" sz="2400" b="0" dirty="0">
                        <a:latin typeface="Vindra"/>
                      </a:endParaRPr>
                    </a:p>
                    <a:p>
                      <a:pPr algn="ctr"/>
                      <a:r>
                        <a:rPr lang="en-US" sz="2400" b="0" dirty="0">
                          <a:latin typeface="Vindra"/>
                        </a:rPr>
                        <a:t>Community</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0" dirty="0">
                          <a:latin typeface="Vindra"/>
                        </a:rPr>
                        <a:t>Base Period</a:t>
                      </a:r>
                      <a:br>
                        <a:rPr lang="en-US" sz="2400" b="0" dirty="0">
                          <a:latin typeface="Vindra"/>
                        </a:rPr>
                      </a:br>
                      <a:r>
                        <a:rPr lang="en-US" sz="2400" b="0" dirty="0">
                          <a:latin typeface="Vindra"/>
                        </a:rPr>
                        <a:t>(Years)</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0" dirty="0">
                          <a:latin typeface="Vindra"/>
                        </a:rPr>
                        <a:t>Design Period</a:t>
                      </a:r>
                      <a:br>
                        <a:rPr lang="en-US" sz="2400" b="0" dirty="0">
                          <a:latin typeface="Vindra"/>
                        </a:rPr>
                      </a:br>
                      <a:r>
                        <a:rPr lang="en-US" sz="2400" b="0" dirty="0">
                          <a:latin typeface="Vindra"/>
                        </a:rPr>
                        <a:t>(Years)</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56372432"/>
                  </a:ext>
                </a:extLst>
              </a:tr>
              <a:tr h="278130">
                <a:tc>
                  <a:txBody>
                    <a:bodyPr/>
                    <a:lstStyle/>
                    <a:p>
                      <a:r>
                        <a:rPr lang="en-US" sz="2400" b="0" dirty="0">
                          <a:latin typeface="Vindra"/>
                        </a:rPr>
                        <a:t>Rural water supply system with low population growth rate</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0" dirty="0">
                          <a:latin typeface="Vindra"/>
                        </a:rPr>
                        <a:t>2-3</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0" dirty="0">
                          <a:latin typeface="Vindra"/>
                        </a:rPr>
                        <a:t>20</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9017278"/>
                  </a:ext>
                </a:extLst>
              </a:tr>
              <a:tr h="38862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2400" b="0" dirty="0">
                          <a:latin typeface="Vindra"/>
                        </a:rPr>
                        <a:t>Rural water supply system with high population growth rate</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0" dirty="0">
                          <a:latin typeface="Vindra"/>
                        </a:rPr>
                        <a:t>2-3</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0" dirty="0">
                          <a:latin typeface="Vindra"/>
                        </a:rPr>
                        <a:t>15</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17040754"/>
                  </a:ext>
                </a:extLst>
              </a:tr>
              <a:tr h="388620">
                <a:tc>
                  <a:txBody>
                    <a:bodyPr/>
                    <a:lstStyle/>
                    <a:p>
                      <a:r>
                        <a:rPr lang="en-US" sz="2400" b="0" dirty="0">
                          <a:latin typeface="Vindra"/>
                        </a:rPr>
                        <a:t>Urban water supply system</a:t>
                      </a:r>
                    </a:p>
                    <a:p>
                      <a:endParaRPr lang="en-US" sz="2400" b="0" dirty="0">
                        <a:latin typeface="Vindra"/>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0" dirty="0">
                          <a:latin typeface="Vindra"/>
                        </a:rPr>
                        <a:t>2-3</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0" dirty="0">
                          <a:latin typeface="Vindra"/>
                        </a:rPr>
                        <a:t>Up to 30</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69323671"/>
                  </a:ext>
                </a:extLst>
              </a:tr>
            </a:tbl>
          </a:graphicData>
        </a:graphic>
      </p:graphicFrame>
      <p:sp>
        <p:nvSpPr>
          <p:cNvPr id="7" name="Slide Number Placeholder 6">
            <a:extLst>
              <a:ext uri="{FF2B5EF4-FFF2-40B4-BE49-F238E27FC236}">
                <a16:creationId xmlns:a16="http://schemas.microsoft.com/office/drawing/2014/main" id="{F74ADB78-22EC-4721-9835-384D70557EDC}"/>
              </a:ext>
            </a:extLst>
          </p:cNvPr>
          <p:cNvSpPr>
            <a:spLocks noGrp="1"/>
          </p:cNvSpPr>
          <p:nvPr>
            <p:ph type="sldNum" idx="12"/>
          </p:nvPr>
        </p:nvSpPr>
        <p:spPr/>
        <p:txBody>
          <a:bodyPr/>
          <a:lstStyle/>
          <a:p>
            <a:fld id="{00000000-1234-1234-1234-123412341234}" type="slidenum">
              <a:rPr lang="en" smtClean="0">
                <a:solidFill>
                  <a:srgbClr val="FFFFFF"/>
                </a:solidFill>
              </a:rPr>
              <a:pPr/>
              <a:t>6</a:t>
            </a:fld>
            <a:endParaRPr lang="en">
              <a:solidFill>
                <a:srgbClr val="FFFFFF"/>
              </a:solidFill>
            </a:endParaRPr>
          </a:p>
        </p:txBody>
      </p:sp>
      <p:sp>
        <p:nvSpPr>
          <p:cNvPr id="3" name="TextBox 2">
            <a:extLst>
              <a:ext uri="{FF2B5EF4-FFF2-40B4-BE49-F238E27FC236}">
                <a16:creationId xmlns:a16="http://schemas.microsoft.com/office/drawing/2014/main" id="{CDECF7A3-96F2-44C9-BFFC-9DBFBB035B8C}"/>
              </a:ext>
            </a:extLst>
          </p:cNvPr>
          <p:cNvSpPr txBox="1"/>
          <p:nvPr/>
        </p:nvSpPr>
        <p:spPr>
          <a:xfrm>
            <a:off x="5562600" y="5602069"/>
            <a:ext cx="3363705" cy="646331"/>
          </a:xfrm>
          <a:prstGeom prst="rect">
            <a:avLst/>
          </a:prstGeom>
          <a:noFill/>
        </p:spPr>
        <p:txBody>
          <a:bodyPr wrap="square" rtlCol="0">
            <a:spAutoFit/>
          </a:bodyPr>
          <a:lstStyle/>
          <a:p>
            <a:r>
              <a:rPr lang="en-US" i="1" dirty="0">
                <a:solidFill>
                  <a:schemeClr val="bg1"/>
                </a:solidFill>
                <a:latin typeface="Vindra"/>
              </a:rPr>
              <a:t>Water Supply Engineering</a:t>
            </a:r>
          </a:p>
          <a:p>
            <a:r>
              <a:rPr lang="en-US" i="1" dirty="0">
                <a:solidFill>
                  <a:schemeClr val="bg1"/>
                </a:solidFill>
                <a:latin typeface="Vindra"/>
              </a:rPr>
              <a:t>Prof. Dr. </a:t>
            </a:r>
            <a:r>
              <a:rPr lang="en-US" i="1" dirty="0" err="1">
                <a:solidFill>
                  <a:schemeClr val="bg1"/>
                </a:solidFill>
                <a:latin typeface="Vindra"/>
              </a:rPr>
              <a:t>Bhagwan</a:t>
            </a:r>
            <a:r>
              <a:rPr lang="en-US" i="1" dirty="0">
                <a:solidFill>
                  <a:schemeClr val="bg1"/>
                </a:solidFill>
                <a:latin typeface="Vindra"/>
              </a:rPr>
              <a:t> </a:t>
            </a:r>
            <a:r>
              <a:rPr lang="en-US" i="1" dirty="0" err="1">
                <a:solidFill>
                  <a:schemeClr val="bg1"/>
                </a:solidFill>
                <a:latin typeface="Vindra"/>
              </a:rPr>
              <a:t>Ratna</a:t>
            </a:r>
            <a:r>
              <a:rPr lang="en-US" i="1" dirty="0">
                <a:solidFill>
                  <a:schemeClr val="bg1"/>
                </a:solidFill>
                <a:latin typeface="Vindra"/>
              </a:rPr>
              <a:t> </a:t>
            </a:r>
            <a:r>
              <a:rPr lang="en-US" i="1" dirty="0" err="1">
                <a:solidFill>
                  <a:schemeClr val="bg1"/>
                </a:solidFill>
                <a:latin typeface="Vindra"/>
              </a:rPr>
              <a:t>Kansakar</a:t>
            </a:r>
            <a:endParaRPr lang="en-US" i="1" dirty="0">
              <a:solidFill>
                <a:schemeClr val="bg1"/>
              </a:solidFill>
              <a:latin typeface="Vindra"/>
            </a:endParaRPr>
          </a:p>
        </p:txBody>
      </p:sp>
      <p:sp>
        <p:nvSpPr>
          <p:cNvPr id="5" name="TextBox 4">
            <a:extLst>
              <a:ext uri="{FF2B5EF4-FFF2-40B4-BE49-F238E27FC236}">
                <a16:creationId xmlns:a16="http://schemas.microsoft.com/office/drawing/2014/main" id="{5117FE15-CD5A-4C1A-BBDA-5839E0A4ECED}"/>
              </a:ext>
            </a:extLst>
          </p:cNvPr>
          <p:cNvSpPr txBox="1"/>
          <p:nvPr/>
        </p:nvSpPr>
        <p:spPr>
          <a:xfrm>
            <a:off x="363290" y="1327834"/>
            <a:ext cx="4056309" cy="461665"/>
          </a:xfrm>
          <a:prstGeom prst="rect">
            <a:avLst/>
          </a:prstGeom>
          <a:noFill/>
        </p:spPr>
        <p:txBody>
          <a:bodyPr wrap="square" rtlCol="0">
            <a:spAutoFit/>
          </a:bodyPr>
          <a:lstStyle/>
          <a:p>
            <a:r>
              <a:rPr lang="en-US" sz="2400" dirty="0">
                <a:solidFill>
                  <a:schemeClr val="bg1"/>
                </a:solidFill>
                <a:latin typeface="Vindra"/>
              </a:rPr>
              <a:t>Generally adopted in Nepal:</a:t>
            </a:r>
          </a:p>
        </p:txBody>
      </p:sp>
    </p:spTree>
    <p:extLst>
      <p:ext uri="{BB962C8B-B14F-4D97-AF65-F5344CB8AC3E}">
        <p14:creationId xmlns:p14="http://schemas.microsoft.com/office/powerpoint/2010/main" val="37824951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par>
                                <p:cTn id="12" presetID="10" presetClass="entr" presetSubtype="0" fill="hold" nodeType="with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childTnLst>
                                </p:cTn>
                              </p:par>
                              <p:par>
                                <p:cTn id="15" presetID="1" presetClass="entr" presetSubtype="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07822-9CDF-4EB0-8D50-89CD06C709B0}"/>
              </a:ext>
            </a:extLst>
          </p:cNvPr>
          <p:cNvSpPr>
            <a:spLocks noGrp="1"/>
          </p:cNvSpPr>
          <p:nvPr>
            <p:ph type="title"/>
          </p:nvPr>
        </p:nvSpPr>
        <p:spPr>
          <a:xfrm>
            <a:off x="484583" y="452719"/>
            <a:ext cx="7053600" cy="690281"/>
          </a:xfrm>
        </p:spPr>
        <p:txBody>
          <a:bodyPr/>
          <a:lstStyle/>
          <a:p>
            <a:r>
              <a:rPr lang="en-US" dirty="0">
                <a:solidFill>
                  <a:srgbClr val="FFFF00"/>
                </a:solidFill>
                <a:latin typeface="Vindra"/>
              </a:rPr>
              <a:t>3.2.2 Selection basis of Design Period</a:t>
            </a:r>
          </a:p>
        </p:txBody>
      </p:sp>
      <p:graphicFrame>
        <p:nvGraphicFramePr>
          <p:cNvPr id="6" name="Content Placeholder 5">
            <a:extLst>
              <a:ext uri="{FF2B5EF4-FFF2-40B4-BE49-F238E27FC236}">
                <a16:creationId xmlns:a16="http://schemas.microsoft.com/office/drawing/2014/main" id="{405E9CC5-FEE2-498F-B60D-056564AE46A0}"/>
              </a:ext>
            </a:extLst>
          </p:cNvPr>
          <p:cNvGraphicFramePr>
            <a:graphicFrameLocks noGrp="1"/>
          </p:cNvGraphicFramePr>
          <p:nvPr>
            <p:ph idx="1"/>
            <p:extLst>
              <p:ext uri="{D42A27DB-BD31-4B8C-83A1-F6EECF244321}">
                <p14:modId xmlns:p14="http://schemas.microsoft.com/office/powerpoint/2010/main" val="941460845"/>
              </p:ext>
            </p:extLst>
          </p:nvPr>
        </p:nvGraphicFramePr>
        <p:xfrm>
          <a:off x="854887" y="1752600"/>
          <a:ext cx="6709800" cy="4195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Slide Number Placeholder 6">
            <a:extLst>
              <a:ext uri="{FF2B5EF4-FFF2-40B4-BE49-F238E27FC236}">
                <a16:creationId xmlns:a16="http://schemas.microsoft.com/office/drawing/2014/main" id="{B03C6075-E4AE-46BD-A556-589679BFF8F4}"/>
              </a:ext>
            </a:extLst>
          </p:cNvPr>
          <p:cNvSpPr>
            <a:spLocks noGrp="1"/>
          </p:cNvSpPr>
          <p:nvPr>
            <p:ph type="sldNum" idx="12"/>
          </p:nvPr>
        </p:nvSpPr>
        <p:spPr/>
        <p:txBody>
          <a:bodyPr/>
          <a:lstStyle/>
          <a:p>
            <a:fld id="{00000000-1234-1234-1234-123412341234}" type="slidenum">
              <a:rPr lang="en" smtClean="0">
                <a:solidFill>
                  <a:srgbClr val="FFFFFF"/>
                </a:solidFill>
                <a:latin typeface="Vindra"/>
              </a:rPr>
              <a:pPr/>
              <a:t>7</a:t>
            </a:fld>
            <a:endParaRPr lang="en">
              <a:solidFill>
                <a:srgbClr val="FFFFFF"/>
              </a:solidFill>
              <a:latin typeface="Vindra"/>
            </a:endParaRPr>
          </a:p>
        </p:txBody>
      </p:sp>
    </p:spTree>
    <p:extLst>
      <p:ext uri="{BB962C8B-B14F-4D97-AF65-F5344CB8AC3E}">
        <p14:creationId xmlns:p14="http://schemas.microsoft.com/office/powerpoint/2010/main" val="2080974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6">
                                            <p:graphicEl>
                                              <a:dgm id="{34AFE749-B1A8-4289-81A3-8D6AFFE3F0B9}"/>
                                            </p:graphicEl>
                                          </p:spTgt>
                                        </p:tgtEl>
                                        <p:attrNameLst>
                                          <p:attrName>style.visibility</p:attrName>
                                        </p:attrNameLst>
                                      </p:cBhvr>
                                      <p:to>
                                        <p:strVal val="visible"/>
                                      </p:to>
                                    </p:set>
                                    <p:animEffect transition="in" filter="wipe(left)">
                                      <p:cBhvr>
                                        <p:cTn id="11" dur="500"/>
                                        <p:tgtEl>
                                          <p:spTgt spid="6">
                                            <p:graphicEl>
                                              <a:dgm id="{34AFE749-B1A8-4289-81A3-8D6AFFE3F0B9}"/>
                                            </p:graphicEl>
                                          </p:spTgt>
                                        </p:tgtEl>
                                      </p:cBhvr>
                                    </p:animEffect>
                                  </p:childTnLst>
                                </p:cTn>
                              </p:par>
                            </p:childTnLst>
                          </p:cTn>
                        </p:par>
                        <p:par>
                          <p:cTn id="12" fill="hold">
                            <p:stCondLst>
                              <p:cond delay="500"/>
                            </p:stCondLst>
                            <p:childTnLst>
                              <p:par>
                                <p:cTn id="13" presetID="22" presetClass="entr" presetSubtype="8" fill="hold" grpId="0" nodeType="afterEffect">
                                  <p:stCondLst>
                                    <p:cond delay="0"/>
                                  </p:stCondLst>
                                  <p:childTnLst>
                                    <p:set>
                                      <p:cBhvr>
                                        <p:cTn id="14" dur="1" fill="hold">
                                          <p:stCondLst>
                                            <p:cond delay="0"/>
                                          </p:stCondLst>
                                        </p:cTn>
                                        <p:tgtEl>
                                          <p:spTgt spid="6">
                                            <p:graphicEl>
                                              <a:dgm id="{3E707771-AE4B-4246-9F29-3EEDA8657A1C}"/>
                                            </p:graphicEl>
                                          </p:spTgt>
                                        </p:tgtEl>
                                        <p:attrNameLst>
                                          <p:attrName>style.visibility</p:attrName>
                                        </p:attrNameLst>
                                      </p:cBhvr>
                                      <p:to>
                                        <p:strVal val="visible"/>
                                      </p:to>
                                    </p:set>
                                    <p:animEffect transition="in" filter="wipe(left)">
                                      <p:cBhvr>
                                        <p:cTn id="15" dur="500"/>
                                        <p:tgtEl>
                                          <p:spTgt spid="6">
                                            <p:graphicEl>
                                              <a:dgm id="{3E707771-AE4B-4246-9F29-3EEDA8657A1C}"/>
                                            </p:graphicEl>
                                          </p:spTgt>
                                        </p:tgtEl>
                                      </p:cBhvr>
                                    </p:animEffect>
                                  </p:childTnLst>
                                </p:cTn>
                              </p:par>
                            </p:childTnLst>
                          </p:cTn>
                        </p:par>
                        <p:par>
                          <p:cTn id="16" fill="hold">
                            <p:stCondLst>
                              <p:cond delay="1000"/>
                            </p:stCondLst>
                            <p:childTnLst>
                              <p:par>
                                <p:cTn id="17" presetID="22" presetClass="entr" presetSubtype="8" fill="hold" grpId="0" nodeType="afterEffect">
                                  <p:stCondLst>
                                    <p:cond delay="0"/>
                                  </p:stCondLst>
                                  <p:childTnLst>
                                    <p:set>
                                      <p:cBhvr>
                                        <p:cTn id="18" dur="1" fill="hold">
                                          <p:stCondLst>
                                            <p:cond delay="0"/>
                                          </p:stCondLst>
                                        </p:cTn>
                                        <p:tgtEl>
                                          <p:spTgt spid="6">
                                            <p:graphicEl>
                                              <a:dgm id="{09906778-9EC0-4AA1-8AEB-A8FD1E6A607D}"/>
                                            </p:graphicEl>
                                          </p:spTgt>
                                        </p:tgtEl>
                                        <p:attrNameLst>
                                          <p:attrName>style.visibility</p:attrName>
                                        </p:attrNameLst>
                                      </p:cBhvr>
                                      <p:to>
                                        <p:strVal val="visible"/>
                                      </p:to>
                                    </p:set>
                                    <p:animEffect transition="in" filter="wipe(left)">
                                      <p:cBhvr>
                                        <p:cTn id="19" dur="500"/>
                                        <p:tgtEl>
                                          <p:spTgt spid="6">
                                            <p:graphicEl>
                                              <a:dgm id="{09906778-9EC0-4AA1-8AEB-A8FD1E6A607D}"/>
                                            </p:graphicEl>
                                          </p:spTgt>
                                        </p:tgtEl>
                                      </p:cBhvr>
                                    </p:animEffect>
                                  </p:childTnLst>
                                </p:cTn>
                              </p:par>
                            </p:childTnLst>
                          </p:cTn>
                        </p:par>
                        <p:par>
                          <p:cTn id="20" fill="hold">
                            <p:stCondLst>
                              <p:cond delay="1500"/>
                            </p:stCondLst>
                            <p:childTnLst>
                              <p:par>
                                <p:cTn id="21" presetID="22" presetClass="entr" presetSubtype="8" fill="hold" grpId="0" nodeType="afterEffect">
                                  <p:stCondLst>
                                    <p:cond delay="0"/>
                                  </p:stCondLst>
                                  <p:childTnLst>
                                    <p:set>
                                      <p:cBhvr>
                                        <p:cTn id="22" dur="1" fill="hold">
                                          <p:stCondLst>
                                            <p:cond delay="0"/>
                                          </p:stCondLst>
                                        </p:cTn>
                                        <p:tgtEl>
                                          <p:spTgt spid="6">
                                            <p:graphicEl>
                                              <a:dgm id="{A042CF84-E4DB-480E-8F84-EA630D0F86B2}"/>
                                            </p:graphicEl>
                                          </p:spTgt>
                                        </p:tgtEl>
                                        <p:attrNameLst>
                                          <p:attrName>style.visibility</p:attrName>
                                        </p:attrNameLst>
                                      </p:cBhvr>
                                      <p:to>
                                        <p:strVal val="visible"/>
                                      </p:to>
                                    </p:set>
                                    <p:animEffect transition="in" filter="wipe(left)">
                                      <p:cBhvr>
                                        <p:cTn id="23" dur="500"/>
                                        <p:tgtEl>
                                          <p:spTgt spid="6">
                                            <p:graphicEl>
                                              <a:dgm id="{A042CF84-E4DB-480E-8F84-EA630D0F86B2}"/>
                                            </p:graphicEl>
                                          </p:spTgt>
                                        </p:tgtEl>
                                      </p:cBhvr>
                                    </p:animEffect>
                                  </p:childTnLst>
                                </p:cTn>
                              </p:par>
                            </p:childTnLst>
                          </p:cTn>
                        </p:par>
                        <p:par>
                          <p:cTn id="24" fill="hold">
                            <p:stCondLst>
                              <p:cond delay="2000"/>
                            </p:stCondLst>
                            <p:childTnLst>
                              <p:par>
                                <p:cTn id="25" presetID="22" presetClass="entr" presetSubtype="8" fill="hold" grpId="0" nodeType="afterEffect">
                                  <p:stCondLst>
                                    <p:cond delay="0"/>
                                  </p:stCondLst>
                                  <p:childTnLst>
                                    <p:set>
                                      <p:cBhvr>
                                        <p:cTn id="26" dur="1" fill="hold">
                                          <p:stCondLst>
                                            <p:cond delay="0"/>
                                          </p:stCondLst>
                                        </p:cTn>
                                        <p:tgtEl>
                                          <p:spTgt spid="6">
                                            <p:graphicEl>
                                              <a:dgm id="{03C84B1C-878A-4EA3-B30C-3798694A3211}"/>
                                            </p:graphicEl>
                                          </p:spTgt>
                                        </p:tgtEl>
                                        <p:attrNameLst>
                                          <p:attrName>style.visibility</p:attrName>
                                        </p:attrNameLst>
                                      </p:cBhvr>
                                      <p:to>
                                        <p:strVal val="visible"/>
                                      </p:to>
                                    </p:set>
                                    <p:animEffect transition="in" filter="wipe(left)">
                                      <p:cBhvr>
                                        <p:cTn id="27" dur="500"/>
                                        <p:tgtEl>
                                          <p:spTgt spid="6">
                                            <p:graphicEl>
                                              <a:dgm id="{03C84B1C-878A-4EA3-B30C-3798694A3211}"/>
                                            </p:graphicEl>
                                          </p:spTgt>
                                        </p:tgtEl>
                                      </p:cBhvr>
                                    </p:animEffect>
                                  </p:childTnLst>
                                </p:cTn>
                              </p:par>
                            </p:childTnLst>
                          </p:cTn>
                        </p:par>
                        <p:par>
                          <p:cTn id="28" fill="hold">
                            <p:stCondLst>
                              <p:cond delay="2500"/>
                            </p:stCondLst>
                            <p:childTnLst>
                              <p:par>
                                <p:cTn id="29" presetID="22" presetClass="entr" presetSubtype="8" fill="hold" grpId="0" nodeType="afterEffect">
                                  <p:stCondLst>
                                    <p:cond delay="0"/>
                                  </p:stCondLst>
                                  <p:childTnLst>
                                    <p:set>
                                      <p:cBhvr>
                                        <p:cTn id="30" dur="1" fill="hold">
                                          <p:stCondLst>
                                            <p:cond delay="0"/>
                                          </p:stCondLst>
                                        </p:cTn>
                                        <p:tgtEl>
                                          <p:spTgt spid="6">
                                            <p:graphicEl>
                                              <a:dgm id="{893FAF8B-B54A-4A4F-A9B6-8CC92B282C05}"/>
                                            </p:graphicEl>
                                          </p:spTgt>
                                        </p:tgtEl>
                                        <p:attrNameLst>
                                          <p:attrName>style.visibility</p:attrName>
                                        </p:attrNameLst>
                                      </p:cBhvr>
                                      <p:to>
                                        <p:strVal val="visible"/>
                                      </p:to>
                                    </p:set>
                                    <p:animEffect transition="in" filter="wipe(left)">
                                      <p:cBhvr>
                                        <p:cTn id="31" dur="500"/>
                                        <p:tgtEl>
                                          <p:spTgt spid="6">
                                            <p:graphicEl>
                                              <a:dgm id="{893FAF8B-B54A-4A4F-A9B6-8CC92B282C05}"/>
                                            </p:graphicEl>
                                          </p:spTgt>
                                        </p:tgtEl>
                                      </p:cBhvr>
                                    </p:animEffect>
                                  </p:childTnLst>
                                </p:cTn>
                              </p:par>
                            </p:childTnLst>
                          </p:cTn>
                        </p:par>
                        <p:par>
                          <p:cTn id="32" fill="hold">
                            <p:stCondLst>
                              <p:cond delay="3000"/>
                            </p:stCondLst>
                            <p:childTnLst>
                              <p:par>
                                <p:cTn id="33" presetID="22" presetClass="entr" presetSubtype="8" fill="hold" grpId="0" nodeType="afterEffect">
                                  <p:stCondLst>
                                    <p:cond delay="0"/>
                                  </p:stCondLst>
                                  <p:childTnLst>
                                    <p:set>
                                      <p:cBhvr>
                                        <p:cTn id="34" dur="1" fill="hold">
                                          <p:stCondLst>
                                            <p:cond delay="0"/>
                                          </p:stCondLst>
                                        </p:cTn>
                                        <p:tgtEl>
                                          <p:spTgt spid="6">
                                            <p:graphicEl>
                                              <a:dgm id="{F24A99FA-A91F-4FF8-B9A5-8F8D412ECFAD}"/>
                                            </p:graphicEl>
                                          </p:spTgt>
                                        </p:tgtEl>
                                        <p:attrNameLst>
                                          <p:attrName>style.visibility</p:attrName>
                                        </p:attrNameLst>
                                      </p:cBhvr>
                                      <p:to>
                                        <p:strVal val="visible"/>
                                      </p:to>
                                    </p:set>
                                    <p:animEffect transition="in" filter="wipe(left)">
                                      <p:cBhvr>
                                        <p:cTn id="35" dur="500"/>
                                        <p:tgtEl>
                                          <p:spTgt spid="6">
                                            <p:graphicEl>
                                              <a:dgm id="{F24A99FA-A91F-4FF8-B9A5-8F8D412ECFAD}"/>
                                            </p:graphicEl>
                                          </p:spTgt>
                                        </p:tgtEl>
                                      </p:cBhvr>
                                    </p:animEffect>
                                  </p:childTnLst>
                                </p:cTn>
                              </p:par>
                            </p:childTnLst>
                          </p:cTn>
                        </p:par>
                        <p:par>
                          <p:cTn id="36" fill="hold">
                            <p:stCondLst>
                              <p:cond delay="3500"/>
                            </p:stCondLst>
                            <p:childTnLst>
                              <p:par>
                                <p:cTn id="37" presetID="22" presetClass="entr" presetSubtype="8" fill="hold" grpId="0" nodeType="afterEffect">
                                  <p:stCondLst>
                                    <p:cond delay="0"/>
                                  </p:stCondLst>
                                  <p:childTnLst>
                                    <p:set>
                                      <p:cBhvr>
                                        <p:cTn id="38" dur="1" fill="hold">
                                          <p:stCondLst>
                                            <p:cond delay="0"/>
                                          </p:stCondLst>
                                        </p:cTn>
                                        <p:tgtEl>
                                          <p:spTgt spid="6">
                                            <p:graphicEl>
                                              <a:dgm id="{254E596A-4D8C-49DD-8FF4-604DD11CA694}"/>
                                            </p:graphicEl>
                                          </p:spTgt>
                                        </p:tgtEl>
                                        <p:attrNameLst>
                                          <p:attrName>style.visibility</p:attrName>
                                        </p:attrNameLst>
                                      </p:cBhvr>
                                      <p:to>
                                        <p:strVal val="visible"/>
                                      </p:to>
                                    </p:set>
                                    <p:animEffect transition="in" filter="wipe(left)">
                                      <p:cBhvr>
                                        <p:cTn id="39" dur="500"/>
                                        <p:tgtEl>
                                          <p:spTgt spid="6">
                                            <p:graphicEl>
                                              <a:dgm id="{254E596A-4D8C-49DD-8FF4-604DD11CA694}"/>
                                            </p:graphicEl>
                                          </p:spTgt>
                                        </p:tgtEl>
                                      </p:cBhvr>
                                    </p:animEffect>
                                  </p:childTnLst>
                                </p:cTn>
                              </p:par>
                            </p:childTnLst>
                          </p:cTn>
                        </p:par>
                        <p:par>
                          <p:cTn id="40" fill="hold">
                            <p:stCondLst>
                              <p:cond delay="4000"/>
                            </p:stCondLst>
                            <p:childTnLst>
                              <p:par>
                                <p:cTn id="41" presetID="22" presetClass="entr" presetSubtype="8" fill="hold" grpId="0" nodeType="afterEffect">
                                  <p:stCondLst>
                                    <p:cond delay="0"/>
                                  </p:stCondLst>
                                  <p:childTnLst>
                                    <p:set>
                                      <p:cBhvr>
                                        <p:cTn id="42" dur="1" fill="hold">
                                          <p:stCondLst>
                                            <p:cond delay="0"/>
                                          </p:stCondLst>
                                        </p:cTn>
                                        <p:tgtEl>
                                          <p:spTgt spid="6">
                                            <p:graphicEl>
                                              <a:dgm id="{9BA2AF0D-CB06-48A2-A989-C036988A9E42}"/>
                                            </p:graphicEl>
                                          </p:spTgt>
                                        </p:tgtEl>
                                        <p:attrNameLst>
                                          <p:attrName>style.visibility</p:attrName>
                                        </p:attrNameLst>
                                      </p:cBhvr>
                                      <p:to>
                                        <p:strVal val="visible"/>
                                      </p:to>
                                    </p:set>
                                    <p:animEffect transition="in" filter="wipe(left)">
                                      <p:cBhvr>
                                        <p:cTn id="43" dur="500"/>
                                        <p:tgtEl>
                                          <p:spTgt spid="6">
                                            <p:graphicEl>
                                              <a:dgm id="{9BA2AF0D-CB06-48A2-A989-C036988A9E42}"/>
                                            </p:graphicEl>
                                          </p:spTgt>
                                        </p:tgtEl>
                                      </p:cBhvr>
                                    </p:animEffect>
                                  </p:childTnLst>
                                </p:cTn>
                              </p:par>
                            </p:childTnLst>
                          </p:cTn>
                        </p:par>
                        <p:par>
                          <p:cTn id="44" fill="hold">
                            <p:stCondLst>
                              <p:cond delay="4500"/>
                            </p:stCondLst>
                            <p:childTnLst>
                              <p:par>
                                <p:cTn id="45" presetID="22" presetClass="entr" presetSubtype="8" fill="hold" grpId="0" nodeType="afterEffect">
                                  <p:stCondLst>
                                    <p:cond delay="0"/>
                                  </p:stCondLst>
                                  <p:childTnLst>
                                    <p:set>
                                      <p:cBhvr>
                                        <p:cTn id="46" dur="1" fill="hold">
                                          <p:stCondLst>
                                            <p:cond delay="0"/>
                                          </p:stCondLst>
                                        </p:cTn>
                                        <p:tgtEl>
                                          <p:spTgt spid="6">
                                            <p:graphicEl>
                                              <a:dgm id="{536477D8-A445-420F-A23D-ADBC4360ED41}"/>
                                            </p:graphicEl>
                                          </p:spTgt>
                                        </p:tgtEl>
                                        <p:attrNameLst>
                                          <p:attrName>style.visibility</p:attrName>
                                        </p:attrNameLst>
                                      </p:cBhvr>
                                      <p:to>
                                        <p:strVal val="visible"/>
                                      </p:to>
                                    </p:set>
                                    <p:animEffect transition="in" filter="wipe(left)">
                                      <p:cBhvr>
                                        <p:cTn id="47" dur="500"/>
                                        <p:tgtEl>
                                          <p:spTgt spid="6">
                                            <p:graphicEl>
                                              <a:dgm id="{536477D8-A445-420F-A23D-ADBC4360ED41}"/>
                                            </p:graphicEl>
                                          </p:spTgt>
                                        </p:tgtEl>
                                      </p:cBhvr>
                                    </p:animEffect>
                                  </p:childTnLst>
                                </p:cTn>
                              </p:par>
                            </p:childTnLst>
                          </p:cTn>
                        </p:par>
                        <p:par>
                          <p:cTn id="48" fill="hold">
                            <p:stCondLst>
                              <p:cond delay="5000"/>
                            </p:stCondLst>
                            <p:childTnLst>
                              <p:par>
                                <p:cTn id="49" presetID="22" presetClass="entr" presetSubtype="8" fill="hold" grpId="0" nodeType="afterEffect">
                                  <p:stCondLst>
                                    <p:cond delay="0"/>
                                  </p:stCondLst>
                                  <p:childTnLst>
                                    <p:set>
                                      <p:cBhvr>
                                        <p:cTn id="50" dur="1" fill="hold">
                                          <p:stCondLst>
                                            <p:cond delay="0"/>
                                          </p:stCondLst>
                                        </p:cTn>
                                        <p:tgtEl>
                                          <p:spTgt spid="6">
                                            <p:graphicEl>
                                              <a:dgm id="{E7BAB455-FFB0-4F1B-85D6-AB272A080692}"/>
                                            </p:graphicEl>
                                          </p:spTgt>
                                        </p:tgtEl>
                                        <p:attrNameLst>
                                          <p:attrName>style.visibility</p:attrName>
                                        </p:attrNameLst>
                                      </p:cBhvr>
                                      <p:to>
                                        <p:strVal val="visible"/>
                                      </p:to>
                                    </p:set>
                                    <p:animEffect transition="in" filter="wipe(left)">
                                      <p:cBhvr>
                                        <p:cTn id="51" dur="500"/>
                                        <p:tgtEl>
                                          <p:spTgt spid="6">
                                            <p:graphicEl>
                                              <a:dgm id="{E7BAB455-FFB0-4F1B-85D6-AB272A080692}"/>
                                            </p:graphicEl>
                                          </p:spTgt>
                                        </p:tgtEl>
                                      </p:cBhvr>
                                    </p:animEffect>
                                  </p:childTnLst>
                                </p:cTn>
                              </p:par>
                            </p:childTnLst>
                          </p:cTn>
                        </p:par>
                        <p:par>
                          <p:cTn id="52" fill="hold">
                            <p:stCondLst>
                              <p:cond delay="5500"/>
                            </p:stCondLst>
                            <p:childTnLst>
                              <p:par>
                                <p:cTn id="53" presetID="22" presetClass="entr" presetSubtype="8" fill="hold" grpId="0" nodeType="afterEffect">
                                  <p:stCondLst>
                                    <p:cond delay="0"/>
                                  </p:stCondLst>
                                  <p:childTnLst>
                                    <p:set>
                                      <p:cBhvr>
                                        <p:cTn id="54" dur="1" fill="hold">
                                          <p:stCondLst>
                                            <p:cond delay="0"/>
                                          </p:stCondLst>
                                        </p:cTn>
                                        <p:tgtEl>
                                          <p:spTgt spid="6">
                                            <p:graphicEl>
                                              <a:dgm id="{DF3E2F3C-254B-4265-9114-4F89812733EF}"/>
                                            </p:graphicEl>
                                          </p:spTgt>
                                        </p:tgtEl>
                                        <p:attrNameLst>
                                          <p:attrName>style.visibility</p:attrName>
                                        </p:attrNameLst>
                                      </p:cBhvr>
                                      <p:to>
                                        <p:strVal val="visible"/>
                                      </p:to>
                                    </p:set>
                                    <p:animEffect transition="in" filter="wipe(left)">
                                      <p:cBhvr>
                                        <p:cTn id="55" dur="500"/>
                                        <p:tgtEl>
                                          <p:spTgt spid="6">
                                            <p:graphicEl>
                                              <a:dgm id="{DF3E2F3C-254B-4265-9114-4F89812733EF}"/>
                                            </p:graphicEl>
                                          </p:spTgt>
                                        </p:tgtEl>
                                      </p:cBhvr>
                                    </p:animEffect>
                                  </p:childTnLst>
                                </p:cTn>
                              </p:par>
                            </p:childTnLst>
                          </p:cTn>
                        </p:par>
                        <p:par>
                          <p:cTn id="56" fill="hold">
                            <p:stCondLst>
                              <p:cond delay="6000"/>
                            </p:stCondLst>
                            <p:childTnLst>
                              <p:par>
                                <p:cTn id="57" presetID="22" presetClass="entr" presetSubtype="8" fill="hold" grpId="0" nodeType="afterEffect">
                                  <p:stCondLst>
                                    <p:cond delay="0"/>
                                  </p:stCondLst>
                                  <p:childTnLst>
                                    <p:set>
                                      <p:cBhvr>
                                        <p:cTn id="58" dur="1" fill="hold">
                                          <p:stCondLst>
                                            <p:cond delay="0"/>
                                          </p:stCondLst>
                                        </p:cTn>
                                        <p:tgtEl>
                                          <p:spTgt spid="6">
                                            <p:graphicEl>
                                              <a:dgm id="{641EF6A0-A659-4A32-959F-6FB9113D73ED}"/>
                                            </p:graphicEl>
                                          </p:spTgt>
                                        </p:tgtEl>
                                        <p:attrNameLst>
                                          <p:attrName>style.visibility</p:attrName>
                                        </p:attrNameLst>
                                      </p:cBhvr>
                                      <p:to>
                                        <p:strVal val="visible"/>
                                      </p:to>
                                    </p:set>
                                    <p:animEffect transition="in" filter="wipe(left)">
                                      <p:cBhvr>
                                        <p:cTn id="59" dur="500"/>
                                        <p:tgtEl>
                                          <p:spTgt spid="6">
                                            <p:graphicEl>
                                              <a:dgm id="{641EF6A0-A659-4A32-959F-6FB9113D73ED}"/>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6" grpId="0" uiExpand="1">
        <p:bldSub>
          <a:bldDgm bld="one"/>
        </p:bldSub>
      </p:bldGraphic>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718F1A-2DEF-4841-BC42-86EAC9C424CF}"/>
              </a:ext>
            </a:extLst>
          </p:cNvPr>
          <p:cNvSpPr>
            <a:spLocks noGrp="1"/>
          </p:cNvSpPr>
          <p:nvPr>
            <p:ph type="title"/>
          </p:nvPr>
        </p:nvSpPr>
        <p:spPr>
          <a:xfrm>
            <a:off x="533401" y="452719"/>
            <a:ext cx="7004782" cy="766481"/>
          </a:xfrm>
        </p:spPr>
        <p:txBody>
          <a:bodyPr/>
          <a:lstStyle/>
          <a:p>
            <a:r>
              <a:rPr lang="en-US" dirty="0">
                <a:solidFill>
                  <a:srgbClr val="FFFF00"/>
                </a:solidFill>
                <a:latin typeface="Vindra"/>
              </a:rPr>
              <a:t>3.2.2 Selection basis of Design Period</a:t>
            </a:r>
          </a:p>
        </p:txBody>
      </p:sp>
      <p:sp>
        <p:nvSpPr>
          <p:cNvPr id="3" name="Content Placeholder 2">
            <a:extLst>
              <a:ext uri="{FF2B5EF4-FFF2-40B4-BE49-F238E27FC236}">
                <a16:creationId xmlns:a16="http://schemas.microsoft.com/office/drawing/2014/main" id="{5AD28222-053C-40FD-BC69-7ACE399612FE}"/>
              </a:ext>
            </a:extLst>
          </p:cNvPr>
          <p:cNvSpPr>
            <a:spLocks noGrp="1"/>
          </p:cNvSpPr>
          <p:nvPr>
            <p:ph idx="1"/>
          </p:nvPr>
        </p:nvSpPr>
        <p:spPr>
          <a:xfrm>
            <a:off x="304800" y="1752600"/>
            <a:ext cx="5410200" cy="4128051"/>
          </a:xfrm>
        </p:spPr>
        <p:txBody>
          <a:bodyPr>
            <a:noAutofit/>
          </a:bodyPr>
          <a:lstStyle/>
          <a:p>
            <a:r>
              <a:rPr lang="en-US" sz="2400" dirty="0">
                <a:solidFill>
                  <a:srgbClr val="00B0F0"/>
                </a:solidFill>
                <a:latin typeface="Vindra"/>
              </a:rPr>
              <a:t>Population Growth Rate</a:t>
            </a:r>
            <a:br>
              <a:rPr lang="en-US" sz="2400" dirty="0">
                <a:latin typeface="Vindra"/>
              </a:rPr>
            </a:br>
            <a:r>
              <a:rPr lang="en-US" sz="2400" dirty="0">
                <a:latin typeface="Vindra"/>
              </a:rPr>
              <a:t>Higher the population growth rate, shorter the adopted design period.</a:t>
            </a:r>
            <a:br>
              <a:rPr lang="en-US" sz="2400" dirty="0">
                <a:latin typeface="Vindra"/>
              </a:rPr>
            </a:br>
            <a:endParaRPr lang="en-US" sz="2400" dirty="0">
              <a:latin typeface="Vindra"/>
            </a:endParaRPr>
          </a:p>
          <a:p>
            <a:endParaRPr lang="en-US" sz="2400" dirty="0">
              <a:latin typeface="Vindra"/>
            </a:endParaRPr>
          </a:p>
          <a:p>
            <a:r>
              <a:rPr lang="en-US" sz="2400" b="1" dirty="0">
                <a:solidFill>
                  <a:srgbClr val="00B0F0"/>
                </a:solidFill>
                <a:latin typeface="Vindra"/>
              </a:rPr>
              <a:t>Development of Community</a:t>
            </a:r>
            <a:br>
              <a:rPr lang="en-US" sz="2400" dirty="0">
                <a:latin typeface="Vindra"/>
              </a:rPr>
            </a:br>
            <a:r>
              <a:rPr lang="en-US" sz="2400" dirty="0">
                <a:latin typeface="Vindra"/>
              </a:rPr>
              <a:t>If the community is rapidly developing there will be high population growth rate, so shorter design period is adopted.</a:t>
            </a:r>
          </a:p>
        </p:txBody>
      </p:sp>
      <p:sp>
        <p:nvSpPr>
          <p:cNvPr id="7" name="Slide Number Placeholder 6">
            <a:extLst>
              <a:ext uri="{FF2B5EF4-FFF2-40B4-BE49-F238E27FC236}">
                <a16:creationId xmlns:a16="http://schemas.microsoft.com/office/drawing/2014/main" id="{DDDEB4F0-C6EC-4FBD-A70E-623667E4B084}"/>
              </a:ext>
            </a:extLst>
          </p:cNvPr>
          <p:cNvSpPr>
            <a:spLocks noGrp="1"/>
          </p:cNvSpPr>
          <p:nvPr>
            <p:ph type="sldNum" idx="12"/>
          </p:nvPr>
        </p:nvSpPr>
        <p:spPr/>
        <p:txBody>
          <a:bodyPr/>
          <a:lstStyle/>
          <a:p>
            <a:fld id="{00000000-1234-1234-1234-123412341234}" type="slidenum">
              <a:rPr lang="en" smtClean="0">
                <a:solidFill>
                  <a:srgbClr val="FFFFFF"/>
                </a:solidFill>
              </a:rPr>
              <a:pPr/>
              <a:t>8</a:t>
            </a:fld>
            <a:endParaRPr lang="en">
              <a:solidFill>
                <a:srgbClr val="FFFFFF"/>
              </a:solidFill>
            </a:endParaRPr>
          </a:p>
        </p:txBody>
      </p:sp>
      <p:sp>
        <p:nvSpPr>
          <p:cNvPr id="6" name="TextBox 5">
            <a:extLst>
              <a:ext uri="{FF2B5EF4-FFF2-40B4-BE49-F238E27FC236}">
                <a16:creationId xmlns:a16="http://schemas.microsoft.com/office/drawing/2014/main" id="{9DE1AE7F-85A6-4BDD-875D-415F73F85298}"/>
              </a:ext>
            </a:extLst>
          </p:cNvPr>
          <p:cNvSpPr txBox="1"/>
          <p:nvPr/>
        </p:nvSpPr>
        <p:spPr>
          <a:xfrm>
            <a:off x="838200" y="1371600"/>
            <a:ext cx="3276600" cy="461665"/>
          </a:xfrm>
          <a:prstGeom prst="rect">
            <a:avLst/>
          </a:prstGeom>
          <a:noFill/>
        </p:spPr>
        <p:txBody>
          <a:bodyPr wrap="square" rtlCol="0">
            <a:spAutoFit/>
          </a:bodyPr>
          <a:lstStyle/>
          <a:p>
            <a:r>
              <a:rPr lang="en-US" sz="2400" dirty="0">
                <a:solidFill>
                  <a:srgbClr val="00B0F0"/>
                </a:solidFill>
                <a:latin typeface="Vindra"/>
              </a:rPr>
              <a:t>Continued…</a:t>
            </a:r>
            <a:endParaRPr lang="en-US" sz="2400" dirty="0"/>
          </a:p>
        </p:txBody>
      </p:sp>
    </p:spTree>
    <p:extLst>
      <p:ext uri="{BB962C8B-B14F-4D97-AF65-F5344CB8AC3E}">
        <p14:creationId xmlns:p14="http://schemas.microsoft.com/office/powerpoint/2010/main" val="240514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0"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animEffect transition="in" filter="fade">
                                      <p:cBhvr>
                                        <p:cTn id="9" dur="500"/>
                                        <p:tgtEl>
                                          <p:spTgt spid="6"/>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500"/>
                                        <p:tgtEl>
                                          <p:spTgt spid="3">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Lst>
  </p:timing>
</p:sld>
</file>

<file path=ppt/theme/theme1.xml><?xml version="1.0" encoding="utf-8"?>
<a:theme xmlns:a="http://schemas.openxmlformats.org/drawingml/2006/main" name="Ion">
  <a:themeElements>
    <a:clrScheme name="Ion">
      <a:dk1>
        <a:srgbClr val="000000"/>
      </a:dk1>
      <a:lt1>
        <a:srgbClr val="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3497</TotalTime>
  <Words>3433</Words>
  <Application>Microsoft Office PowerPoint</Application>
  <PresentationFormat>On-screen Show (4:3)</PresentationFormat>
  <Paragraphs>617</Paragraphs>
  <Slides>49</Slides>
  <Notes>18</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49</vt:i4>
      </vt:variant>
    </vt:vector>
  </HeadingPairs>
  <TitlesOfParts>
    <vt:vector size="60" baseType="lpstr">
      <vt:lpstr>Arial</vt:lpstr>
      <vt:lpstr>Calibri</vt:lpstr>
      <vt:lpstr>Cambria Math</vt:lpstr>
      <vt:lpstr>Century Gothic</vt:lpstr>
      <vt:lpstr>Noto Sans Symbols</vt:lpstr>
      <vt:lpstr>Roboto</vt:lpstr>
      <vt:lpstr>Vindra</vt:lpstr>
      <vt:lpstr>Vrinda</vt:lpstr>
      <vt:lpstr>Wingdings</vt:lpstr>
      <vt:lpstr>Wingdings 3</vt:lpstr>
      <vt:lpstr>Ion</vt:lpstr>
      <vt:lpstr>PowerPoint Presentation</vt:lpstr>
      <vt:lpstr>PowerPoint Presentation</vt:lpstr>
      <vt:lpstr>Presentation Outline</vt:lpstr>
      <vt:lpstr>3.0 Introduction: </vt:lpstr>
      <vt:lpstr>3.1 Per capita demand of water</vt:lpstr>
      <vt:lpstr>3.2 Base and design periods</vt:lpstr>
      <vt:lpstr>3.2.1 Typical Base and Design Periods</vt:lpstr>
      <vt:lpstr>3.2.2 Selection basis of Design Period</vt:lpstr>
      <vt:lpstr>3.2.2 Selection basis of Design Period</vt:lpstr>
      <vt:lpstr>3.2.2 Selection basis of Design Period</vt:lpstr>
      <vt:lpstr>3.2.2 Selection basis of Design Period</vt:lpstr>
      <vt:lpstr>3.2.3 Base and design years</vt:lpstr>
      <vt:lpstr>3.3 Types of Demand</vt:lpstr>
      <vt:lpstr>3.3.1 Domestic Demand</vt:lpstr>
      <vt:lpstr>3.3.2 Livestock Demand </vt:lpstr>
      <vt:lpstr>3.3.2 Livestock Demand </vt:lpstr>
      <vt:lpstr>3.3.3 Commercial Demand</vt:lpstr>
      <vt:lpstr>3.3.3 Commercial Demand</vt:lpstr>
      <vt:lpstr>3.3.4 Public/Municipal Demand</vt:lpstr>
      <vt:lpstr>PowerPoint Presentation</vt:lpstr>
      <vt:lpstr>3.3.6 Fire demand</vt:lpstr>
      <vt:lpstr>3.3.7  Loss and Wastage </vt:lpstr>
      <vt:lpstr>3.3.8 Total Water Demand </vt:lpstr>
      <vt:lpstr>3.4 Variation in Water Demands and        Parameters </vt:lpstr>
      <vt:lpstr>3.4 Variation in Water Demands and        Parameters</vt:lpstr>
      <vt:lpstr>3.6 Factors Affecting Demand of Water</vt:lpstr>
      <vt:lpstr>3.6 Factors Affecting Demand of Water</vt:lpstr>
      <vt:lpstr>3.6 Factors Affecting Demand of Water</vt:lpstr>
      <vt:lpstr>3.5 Peak Factor</vt:lpstr>
      <vt:lpstr>3.7 Population Forecasting</vt:lpstr>
      <vt:lpstr>PowerPoint Presentation</vt:lpstr>
      <vt:lpstr>01. Arithmetic Increase Method</vt:lpstr>
      <vt:lpstr>02. Geometric Increase Method</vt:lpstr>
      <vt:lpstr>03. Incremental Increase Method</vt:lpstr>
      <vt:lpstr>04. Decreasing Rate of Growth or Changing Rate of Growth Method</vt:lpstr>
      <vt:lpstr>Continued...</vt:lpstr>
      <vt:lpstr>05. Simple Graphical Method</vt:lpstr>
      <vt:lpstr>06. Comparative Graphical Method</vt:lpstr>
      <vt:lpstr>3.8 Numerical Example of Population        Forecasting:</vt:lpstr>
      <vt:lpstr>Solution:</vt:lpstr>
      <vt:lpstr>Solution:</vt:lpstr>
      <vt:lpstr>PowerPoint Presentation</vt:lpstr>
      <vt:lpstr>PowerPoint Presentation</vt:lpstr>
      <vt:lpstr>Numerical Problem on Population on Population forecasting and water Demand</vt:lpstr>
      <vt:lpstr>Solution: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Quantity of water</dc:title>
  <dc:creator>deepak adhikari</dc:creator>
  <cp:lastModifiedBy>Pragyan Shrestha</cp:lastModifiedBy>
  <cp:revision>557</cp:revision>
  <dcterms:created xsi:type="dcterms:W3CDTF">2017-12-30T04:21:58Z</dcterms:created>
  <dcterms:modified xsi:type="dcterms:W3CDTF">2020-02-07T16:15:36Z</dcterms:modified>
</cp:coreProperties>
</file>